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9"/>
  </p:notesMasterIdLst>
  <p:sldIdLst>
    <p:sldId id="370" r:id="rId2"/>
    <p:sldId id="372" r:id="rId3"/>
    <p:sldId id="373" r:id="rId4"/>
    <p:sldId id="374" r:id="rId5"/>
    <p:sldId id="375" r:id="rId6"/>
    <p:sldId id="376" r:id="rId7"/>
    <p:sldId id="377" r:id="rId8"/>
    <p:sldId id="378" r:id="rId9"/>
    <p:sldId id="379" r:id="rId10"/>
    <p:sldId id="380" r:id="rId11"/>
    <p:sldId id="381" r:id="rId12"/>
    <p:sldId id="545" r:id="rId13"/>
    <p:sldId id="384" r:id="rId14"/>
    <p:sldId id="385" r:id="rId15"/>
    <p:sldId id="386" r:id="rId16"/>
    <p:sldId id="387" r:id="rId17"/>
    <p:sldId id="388" r:id="rId18"/>
    <p:sldId id="389" r:id="rId19"/>
    <p:sldId id="390" r:id="rId20"/>
    <p:sldId id="391" r:id="rId21"/>
    <p:sldId id="392" r:id="rId22"/>
    <p:sldId id="393" r:id="rId23"/>
    <p:sldId id="394" r:id="rId24"/>
    <p:sldId id="395" r:id="rId25"/>
    <p:sldId id="396" r:id="rId26"/>
    <p:sldId id="397" r:id="rId27"/>
    <p:sldId id="398" r:id="rId28"/>
    <p:sldId id="399" r:id="rId29"/>
    <p:sldId id="400" r:id="rId30"/>
    <p:sldId id="401" r:id="rId31"/>
    <p:sldId id="402" r:id="rId32"/>
    <p:sldId id="403" r:id="rId33"/>
    <p:sldId id="404" r:id="rId34"/>
    <p:sldId id="405" r:id="rId35"/>
    <p:sldId id="406" r:id="rId36"/>
    <p:sldId id="407" r:id="rId37"/>
    <p:sldId id="408" r:id="rId38"/>
    <p:sldId id="409" r:id="rId39"/>
    <p:sldId id="410" r:id="rId40"/>
    <p:sldId id="411" r:id="rId41"/>
    <p:sldId id="414" r:id="rId42"/>
    <p:sldId id="415" r:id="rId43"/>
    <p:sldId id="416" r:id="rId44"/>
    <p:sldId id="417" r:id="rId45"/>
    <p:sldId id="418" r:id="rId46"/>
    <p:sldId id="419" r:id="rId47"/>
    <p:sldId id="420" r:id="rId48"/>
    <p:sldId id="421" r:id="rId49"/>
    <p:sldId id="422" r:id="rId50"/>
    <p:sldId id="423" r:id="rId51"/>
    <p:sldId id="424" r:id="rId52"/>
    <p:sldId id="425" r:id="rId53"/>
    <p:sldId id="426" r:id="rId54"/>
    <p:sldId id="427" r:id="rId55"/>
    <p:sldId id="428" r:id="rId56"/>
    <p:sldId id="429" r:id="rId57"/>
    <p:sldId id="430" r:id="rId58"/>
    <p:sldId id="431" r:id="rId59"/>
    <p:sldId id="432" r:id="rId60"/>
    <p:sldId id="433" r:id="rId61"/>
    <p:sldId id="434" r:id="rId62"/>
    <p:sldId id="435" r:id="rId63"/>
    <p:sldId id="436" r:id="rId64"/>
    <p:sldId id="437" r:id="rId65"/>
    <p:sldId id="438" r:id="rId66"/>
    <p:sldId id="439" r:id="rId67"/>
    <p:sldId id="440" r:id="rId68"/>
    <p:sldId id="441" r:id="rId69"/>
    <p:sldId id="442" r:id="rId70"/>
    <p:sldId id="443" r:id="rId71"/>
    <p:sldId id="444" r:id="rId72"/>
    <p:sldId id="445" r:id="rId73"/>
    <p:sldId id="446" r:id="rId74"/>
    <p:sldId id="447" r:id="rId75"/>
    <p:sldId id="450" r:id="rId76"/>
    <p:sldId id="451" r:id="rId77"/>
    <p:sldId id="452" r:id="rId78"/>
    <p:sldId id="453" r:id="rId79"/>
    <p:sldId id="454" r:id="rId80"/>
    <p:sldId id="455" r:id="rId81"/>
    <p:sldId id="456" r:id="rId82"/>
    <p:sldId id="457" r:id="rId83"/>
    <p:sldId id="458" r:id="rId84"/>
    <p:sldId id="459" r:id="rId85"/>
    <p:sldId id="460" r:id="rId86"/>
    <p:sldId id="461" r:id="rId87"/>
    <p:sldId id="462" r:id="rId88"/>
    <p:sldId id="463" r:id="rId89"/>
    <p:sldId id="464" r:id="rId90"/>
    <p:sldId id="467" r:id="rId91"/>
    <p:sldId id="468" r:id="rId92"/>
    <p:sldId id="469" r:id="rId93"/>
    <p:sldId id="470" r:id="rId94"/>
    <p:sldId id="471" r:id="rId95"/>
    <p:sldId id="472" r:id="rId96"/>
    <p:sldId id="473" r:id="rId97"/>
    <p:sldId id="474" r:id="rId98"/>
    <p:sldId id="475" r:id="rId99"/>
    <p:sldId id="476" r:id="rId100"/>
    <p:sldId id="477" r:id="rId101"/>
    <p:sldId id="478" r:id="rId102"/>
    <p:sldId id="479" r:id="rId103"/>
    <p:sldId id="480" r:id="rId104"/>
    <p:sldId id="481" r:id="rId105"/>
    <p:sldId id="482" r:id="rId106"/>
    <p:sldId id="483" r:id="rId107"/>
    <p:sldId id="484" r:id="rId108"/>
    <p:sldId id="485" r:id="rId109"/>
    <p:sldId id="486" r:id="rId110"/>
    <p:sldId id="487" r:id="rId111"/>
    <p:sldId id="488" r:id="rId112"/>
    <p:sldId id="489" r:id="rId113"/>
    <p:sldId id="529" r:id="rId114"/>
    <p:sldId id="530" r:id="rId115"/>
    <p:sldId id="531" r:id="rId116"/>
    <p:sldId id="532" r:id="rId117"/>
    <p:sldId id="533" r:id="rId118"/>
    <p:sldId id="534" r:id="rId119"/>
    <p:sldId id="535" r:id="rId120"/>
    <p:sldId id="536" r:id="rId121"/>
    <p:sldId id="537" r:id="rId122"/>
    <p:sldId id="538" r:id="rId123"/>
    <p:sldId id="539" r:id="rId124"/>
    <p:sldId id="540" r:id="rId125"/>
    <p:sldId id="541" r:id="rId126"/>
    <p:sldId id="369" r:id="rId127"/>
    <p:sldId id="544" r:id="rId1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1090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79793-9A9B-421E-AD6F-F567B395CAA9}" type="datetimeFigureOut">
              <a:rPr lang="en-US" smtClean="0"/>
              <a:pPr/>
              <a:t>3/2/2017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B84E-C6DF-4762-9430-873C4CD4BA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B84E-C6DF-4762-9430-873C4CD4BA5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93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3B3C1-2C6A-49A1-8F9B-D1933C69B4A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3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3B3C1-2C6A-49A1-8F9B-D1933C69B4A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68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3B3C1-2C6A-49A1-8F9B-D1933C69B4AA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97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F69B-5BF1-42DF-9640-1CF67117CCBC}" type="datetimeFigureOut">
              <a:rPr lang="en-US" smtClean="0"/>
              <a:pPr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F69B-5BF1-42DF-9640-1CF67117CCBC}" type="datetimeFigureOut">
              <a:rPr lang="en-US" smtClean="0"/>
              <a:pPr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F69B-5BF1-42DF-9640-1CF67117CCBC}" type="datetimeFigureOut">
              <a:rPr lang="en-US" smtClean="0"/>
              <a:pPr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F69B-5BF1-42DF-9640-1CF67117CCBC}" type="datetimeFigureOut">
              <a:rPr lang="en-US" smtClean="0"/>
              <a:pPr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F69B-5BF1-42DF-9640-1CF67117CCBC}" type="datetimeFigureOut">
              <a:rPr lang="en-US" smtClean="0"/>
              <a:pPr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F69B-5BF1-42DF-9640-1CF67117CCBC}" type="datetimeFigureOut">
              <a:rPr lang="en-US" smtClean="0"/>
              <a:pPr/>
              <a:t>3/2/2017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F69B-5BF1-42DF-9640-1CF67117CCBC}" type="datetimeFigureOut">
              <a:rPr lang="en-US" smtClean="0"/>
              <a:pPr/>
              <a:t>3/2/2017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F69B-5BF1-42DF-9640-1CF67117CCBC}" type="datetimeFigureOut">
              <a:rPr lang="en-US" smtClean="0"/>
              <a:pPr/>
              <a:t>3/2/2017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F69B-5BF1-42DF-9640-1CF67117CCBC}" type="datetimeFigureOut">
              <a:rPr lang="en-US" smtClean="0"/>
              <a:pPr/>
              <a:t>3/2/2017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F69B-5BF1-42DF-9640-1CF67117CCBC}" type="datetimeFigureOut">
              <a:rPr lang="en-US" smtClean="0"/>
              <a:pPr/>
              <a:t>3/2/2017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F69B-5BF1-42DF-9640-1CF67117CCBC}" type="datetimeFigureOut">
              <a:rPr lang="en-US" smtClean="0"/>
              <a:pPr/>
              <a:t>3/2/2017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CF69B-5BF1-42DF-9640-1CF67117CCBC}" type="datetimeFigureOut">
              <a:rPr lang="en-US" smtClean="0"/>
              <a:pPr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33F62-91C4-4F79-842D-A6367317FA1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4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42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0.png"/><Relationship Id="rId7" Type="http://schemas.openxmlformats.org/officeDocument/2006/relationships/image" Target="../media/image1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openxmlformats.org/officeDocument/2006/relationships/image" Target="../media/image35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3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7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gif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gif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20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jpe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jpe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jpe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0.png"/><Relationship Id="rId7" Type="http://schemas.openxmlformats.org/officeDocument/2006/relationships/image" Target="../media/image1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openxmlformats.org/officeDocument/2006/relationships/image" Target="../media/image35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gif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openxmlformats.org/officeDocument/2006/relationships/image" Target="../media/image18.png"/><Relationship Id="rId5" Type="http://schemas.openxmlformats.org/officeDocument/2006/relationships/image" Target="../media/image13.jpeg"/><Relationship Id="rId10" Type="http://schemas.openxmlformats.org/officeDocument/2006/relationships/image" Target="../media/image40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4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gif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openxmlformats.org/officeDocument/2006/relationships/image" Target="../media/image18.png"/><Relationship Id="rId5" Type="http://schemas.openxmlformats.org/officeDocument/2006/relationships/image" Target="../media/image13.jpeg"/><Relationship Id="rId10" Type="http://schemas.openxmlformats.org/officeDocument/2006/relationships/image" Target="../media/image40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gif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openxmlformats.org/officeDocument/2006/relationships/image" Target="../media/image18.png"/><Relationship Id="rId5" Type="http://schemas.openxmlformats.org/officeDocument/2006/relationships/image" Target="../media/image13.jpeg"/><Relationship Id="rId10" Type="http://schemas.openxmlformats.org/officeDocument/2006/relationships/image" Target="../media/image47.jpe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3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8.png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3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8.png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58.png"/><Relationship Id="rId4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8.png"/><Relationship Id="rId4" Type="http://schemas.openxmlformats.org/officeDocument/2006/relationships/image" Target="../media/image64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6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8.png"/><Relationship Id="rId4" Type="http://schemas.openxmlformats.org/officeDocument/2006/relationships/image" Target="../media/image67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1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gif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20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jpe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jpe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20.jpe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jpe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jpe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gif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openxmlformats.org/officeDocument/2006/relationships/image" Target="../media/image18.png"/><Relationship Id="rId5" Type="http://schemas.openxmlformats.org/officeDocument/2006/relationships/image" Target="../media/image13.jpeg"/><Relationship Id="rId10" Type="http://schemas.openxmlformats.org/officeDocument/2006/relationships/image" Target="../media/image40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52600"/>
            <a:ext cx="8077200" cy="22517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1000"/>
            <a:ext cx="8229600" cy="554421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9" y="-152400"/>
            <a:ext cx="10210799" cy="22098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6200" y="18288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-68723" y="16002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-76200"/>
            <a:ext cx="4038600" cy="1004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47800"/>
            <a:ext cx="6934200" cy="5486399"/>
          </a:xfrm>
          <a:prstGeom prst="rect">
            <a:avLst/>
          </a:prstGeom>
        </p:spPr>
      </p:pic>
      <p:pic>
        <p:nvPicPr>
          <p:cNvPr id="12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89171" y="5029200"/>
            <a:ext cx="685800" cy="762000"/>
          </a:xfrm>
          <a:prstGeom prst="rect">
            <a:avLst/>
          </a:prstGeom>
          <a:noFill/>
        </p:spPr>
      </p:pic>
      <p:sp>
        <p:nvSpPr>
          <p:cNvPr id="9" name="Down Arrow 8"/>
          <p:cNvSpPr/>
          <p:nvPr/>
        </p:nvSpPr>
        <p:spPr>
          <a:xfrm>
            <a:off x="3276600" y="1333500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0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9" y="-152400"/>
            <a:ext cx="10210799" cy="22098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6200" y="18288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-68723" y="16002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-76200"/>
            <a:ext cx="4038600" cy="10046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447800"/>
            <a:ext cx="7612380" cy="5410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33800" y="4724400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Hall List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33800" y="5251450"/>
            <a:ext cx="2819400" cy="29708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Star Cineplex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66457" y="5803900"/>
            <a:ext cx="2819400" cy="29708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Blockbuster Cinema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66457" y="6411012"/>
            <a:ext cx="2819400" cy="29708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-----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629400" y="5265515"/>
            <a:ext cx="1143000" cy="297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Book  Ticket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6629400" y="5798915"/>
            <a:ext cx="1143000" cy="297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Book  Ticket</a:t>
            </a:r>
            <a:endParaRPr lang="en-US" sz="1400" dirty="0"/>
          </a:p>
        </p:txBody>
      </p:sp>
      <p:pic>
        <p:nvPicPr>
          <p:cNvPr id="15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3051" y="5911846"/>
            <a:ext cx="685800" cy="762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752600" y="5179203"/>
            <a:ext cx="74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IMDB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276600" y="1333500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0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9" y="-152400"/>
            <a:ext cx="10210799" cy="22098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6200" y="18288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-68723" y="16002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-76200"/>
            <a:ext cx="4038600" cy="10046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447800"/>
            <a:ext cx="7612380" cy="5410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33800" y="4724400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Hall List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33800" y="5251450"/>
            <a:ext cx="2819400" cy="29708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Star Cineplex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66457" y="5803900"/>
            <a:ext cx="2819400" cy="29708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Blockbuster Cinema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66457" y="6411012"/>
            <a:ext cx="2819400" cy="29708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-----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629400" y="5265515"/>
            <a:ext cx="1143000" cy="297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Book  Ticket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6629400" y="5798915"/>
            <a:ext cx="1143000" cy="297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Book  Ticket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47158"/>
            <a:ext cx="7238999" cy="4860017"/>
          </a:xfrm>
          <a:prstGeom prst="rect">
            <a:avLst/>
          </a:prstGeom>
        </p:spPr>
      </p:pic>
      <p:pic>
        <p:nvPicPr>
          <p:cNvPr id="15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64828" y="6395358"/>
            <a:ext cx="685800" cy="762000"/>
          </a:xfrm>
          <a:prstGeom prst="rect">
            <a:avLst/>
          </a:prstGeom>
          <a:noFill/>
        </p:spPr>
      </p:pic>
      <p:sp>
        <p:nvSpPr>
          <p:cNvPr id="16" name="Down Arrow 15"/>
          <p:cNvSpPr/>
          <p:nvPr/>
        </p:nvSpPr>
        <p:spPr>
          <a:xfrm>
            <a:off x="3276600" y="1312840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228600"/>
            <a:ext cx="187750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Activity diagram 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97932"/>
            <a:ext cx="7848600" cy="54025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9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ONY-VAIO\Desktop\Prgrm screen\Program tv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62000" y="-28575"/>
            <a:ext cx="10210800" cy="2314575"/>
          </a:xfrm>
          <a:prstGeom prst="rect">
            <a:avLst/>
          </a:prstGeom>
          <a:noFill/>
        </p:spPr>
      </p:pic>
      <p:pic>
        <p:nvPicPr>
          <p:cNvPr id="1027" name="Picture 3" descr="C:\Users\SONY-VAIO\Desktop\Prgrm screen\schedule list 1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362200"/>
            <a:ext cx="9144000" cy="4448175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209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76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72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7600" y="3276600"/>
            <a:ext cx="1066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5800" y="2667000"/>
            <a:ext cx="457200" cy="152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0672"/>
            <a:ext cx="1028700" cy="4751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86500" y="4229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86500" y="48006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67000" y="4229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24600" y="5372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0"/>
            <a:ext cx="629608" cy="457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9816" y="4191000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64089" y="4756091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59816" y="5321182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65513" y="5886273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2" y="5192248"/>
            <a:ext cx="793438" cy="4465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2" y="5791200"/>
            <a:ext cx="766376" cy="38922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7010400" y="2672340"/>
            <a:ext cx="685800" cy="147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848600" y="2699226"/>
            <a:ext cx="747757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000604" y="6413265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7" y="6324600"/>
            <a:ext cx="798423" cy="429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899" y="1622738"/>
            <a:ext cx="1158340" cy="371126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21639" y="1960193"/>
            <a:ext cx="657587" cy="120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Telefilm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28800" y="1960193"/>
            <a:ext cx="228600" cy="120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34260" y="2909860"/>
            <a:ext cx="685800" cy="76200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392"/>
            <a:ext cx="4038600" cy="873273"/>
          </a:xfrm>
          <a:prstGeom prst="rect">
            <a:avLst/>
          </a:prstGeom>
        </p:spPr>
      </p:pic>
      <p:sp>
        <p:nvSpPr>
          <p:cNvPr id="25" name="Down Arrow 24"/>
          <p:cNvSpPr/>
          <p:nvPr/>
        </p:nvSpPr>
        <p:spPr>
          <a:xfrm>
            <a:off x="1524000" y="1524000"/>
            <a:ext cx="21026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9" y="0"/>
            <a:ext cx="10210799" cy="2209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09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76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72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7600" y="3276600"/>
            <a:ext cx="1066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5800" y="2667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1000" y="20574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72225" y="16383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72225" y="1676400"/>
            <a:ext cx="2037575" cy="368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Categoriesed</a:t>
            </a:r>
            <a:r>
              <a:rPr lang="en-US" dirty="0" smtClean="0">
                <a:solidFill>
                  <a:srgbClr val="002060"/>
                </a:solidFill>
              </a:rPr>
              <a:t> View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392"/>
            <a:ext cx="4038600" cy="873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11238"/>
            <a:ext cx="5791200" cy="5475362"/>
          </a:xfrm>
          <a:prstGeom prst="rect">
            <a:avLst/>
          </a:prstGeom>
        </p:spPr>
      </p:pic>
      <p:pic>
        <p:nvPicPr>
          <p:cNvPr id="33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24757" y="1752600"/>
            <a:ext cx="685800" cy="762000"/>
          </a:xfrm>
          <a:prstGeom prst="rect">
            <a:avLst/>
          </a:prstGeom>
          <a:noFill/>
        </p:spPr>
      </p:pic>
      <p:sp>
        <p:nvSpPr>
          <p:cNvPr id="16" name="Down Arrow 15"/>
          <p:cNvSpPr/>
          <p:nvPr/>
        </p:nvSpPr>
        <p:spPr>
          <a:xfrm>
            <a:off x="1409700" y="1485900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6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228600"/>
            <a:ext cx="189673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Activity diagram 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47700"/>
            <a:ext cx="8382000" cy="62103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9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228600"/>
            <a:ext cx="186628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Activity diagram 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38200"/>
            <a:ext cx="8305800" cy="5715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5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/>
        </p:nvGrpSpPr>
        <p:grpSpPr>
          <a:xfrm>
            <a:off x="76200" y="2682389"/>
            <a:ext cx="9296400" cy="3902934"/>
            <a:chOff x="0" y="2416483"/>
            <a:chExt cx="9296400" cy="3902934"/>
          </a:xfrm>
        </p:grpSpPr>
        <p:pic>
          <p:nvPicPr>
            <p:cNvPr id="128" name="Picture 2" descr="C:\Users\M.M.S.-CSE\Desktop\outline-of-man-clipart-hi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2" y="2819400"/>
              <a:ext cx="457200" cy="1175123"/>
            </a:xfrm>
            <a:prstGeom prst="rect">
              <a:avLst/>
            </a:prstGeom>
            <a:noFill/>
          </p:spPr>
        </p:pic>
        <p:pic>
          <p:nvPicPr>
            <p:cNvPr id="129" name="Picture 2" descr="C:\Users\M.M.S.-CSE\Desktop\outline-of-man-clipart-hi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39000" y="3772694"/>
              <a:ext cx="457200" cy="1175123"/>
            </a:xfrm>
            <a:prstGeom prst="rect">
              <a:avLst/>
            </a:prstGeom>
            <a:noFill/>
          </p:spPr>
        </p:pic>
        <p:pic>
          <p:nvPicPr>
            <p:cNvPr id="130" name="Picture 2" descr="C:\Users\M.M.S.-CSE\Desktop\outline-of-man-clipart-hi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39000" y="5144294"/>
              <a:ext cx="457200" cy="1175123"/>
            </a:xfrm>
            <a:prstGeom prst="rect">
              <a:avLst/>
            </a:prstGeom>
            <a:noFill/>
          </p:spPr>
        </p:pic>
        <p:pic>
          <p:nvPicPr>
            <p:cNvPr id="131" name="Picture 2" descr="C:\Users\M.M.S.-CSE\Desktop\outline-of-man-clipart-hi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315200" y="2477294"/>
              <a:ext cx="457200" cy="1175123"/>
            </a:xfrm>
            <a:prstGeom prst="rect">
              <a:avLst/>
            </a:prstGeom>
            <a:noFill/>
          </p:spPr>
        </p:pic>
        <p:sp>
          <p:nvSpPr>
            <p:cNvPr id="133" name="Oval 132"/>
            <p:cNvSpPr/>
            <p:nvPr/>
          </p:nvSpPr>
          <p:spPr>
            <a:xfrm>
              <a:off x="3048000" y="3467894"/>
              <a:ext cx="2667000" cy="8382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Cinema Service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7696200" y="2782094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2">
                      <a:lumMod val="75000"/>
                    </a:schemeClr>
                  </a:solidFill>
                </a:rPr>
                <a:t>TV correspondent</a:t>
              </a:r>
              <a:endParaRPr lang="en-US" sz="1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848600" y="415369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Admin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305800" y="57150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0" y="396240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User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41" name="Straight Connector 140"/>
            <p:cNvCxnSpPr>
              <a:stCxn id="129" idx="1"/>
              <a:endCxn id="133" idx="6"/>
            </p:cNvCxnSpPr>
            <p:nvPr/>
          </p:nvCxnSpPr>
          <p:spPr>
            <a:xfrm flipH="1" flipV="1">
              <a:off x="5715000" y="3886994"/>
              <a:ext cx="1524000" cy="473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31" idx="1"/>
              <a:endCxn id="192" idx="6"/>
            </p:cNvCxnSpPr>
            <p:nvPr/>
          </p:nvCxnSpPr>
          <p:spPr>
            <a:xfrm flipH="1" flipV="1">
              <a:off x="5494020" y="2416483"/>
              <a:ext cx="1821180" cy="6483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33" idx="2"/>
              <a:endCxn id="128" idx="3"/>
            </p:cNvCxnSpPr>
            <p:nvPr/>
          </p:nvCxnSpPr>
          <p:spPr>
            <a:xfrm flipH="1" flipV="1">
              <a:off x="525782" y="3406962"/>
              <a:ext cx="2522218" cy="480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/>
          <p:cNvSpPr/>
          <p:nvPr/>
        </p:nvSpPr>
        <p:spPr>
          <a:xfrm>
            <a:off x="1524000" y="1066800"/>
            <a:ext cx="5570218" cy="55519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3208020" y="2316778"/>
            <a:ext cx="2362200" cy="73122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Manage </a:t>
            </a:r>
            <a:r>
              <a:rPr lang="en-US" dirty="0" err="1" smtClean="0">
                <a:solidFill>
                  <a:schemeClr val="bg1"/>
                </a:solidFill>
              </a:rPr>
              <a:t>Watchlist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4" name="Straight Connector 203"/>
          <p:cNvCxnSpPr>
            <a:stCxn id="192" idx="2"/>
            <a:endCxn id="128" idx="3"/>
          </p:cNvCxnSpPr>
          <p:nvPr/>
        </p:nvCxnSpPr>
        <p:spPr>
          <a:xfrm flipH="1">
            <a:off x="601982" y="2682389"/>
            <a:ext cx="2606038" cy="990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>
            <a:stCxn id="130" idx="1"/>
            <a:endCxn id="133" idx="6"/>
          </p:cNvCxnSpPr>
          <p:nvPr/>
        </p:nvCxnSpPr>
        <p:spPr>
          <a:xfrm flipH="1" flipV="1">
            <a:off x="5791200" y="4152900"/>
            <a:ext cx="1524000" cy="184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9" idx="1"/>
          </p:cNvCxnSpPr>
          <p:nvPr/>
        </p:nvCxnSpPr>
        <p:spPr>
          <a:xfrm flipH="1" flipV="1">
            <a:off x="5570220" y="2682389"/>
            <a:ext cx="1744980" cy="1943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7772400" y="55626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Cinema</a:t>
            </a:r>
          </a:p>
          <a:p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correspondent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3" name="Title 1"/>
          <p:cNvSpPr txBox="1">
            <a:spLocks/>
          </p:cNvSpPr>
          <p:nvPr/>
        </p:nvSpPr>
        <p:spPr>
          <a:xfrm>
            <a:off x="457200" y="914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Leisure Guide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1143000" y="381000"/>
            <a:ext cx="21336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 CASE  DIAGRAM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3294681" y="5311962"/>
            <a:ext cx="2362200" cy="73122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Provide News &amp; Event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130" idx="1"/>
            <a:endCxn id="42" idx="6"/>
          </p:cNvCxnSpPr>
          <p:nvPr/>
        </p:nvCxnSpPr>
        <p:spPr>
          <a:xfrm flipH="1" flipV="1">
            <a:off x="5656881" y="5677573"/>
            <a:ext cx="1658319" cy="320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31" idx="1"/>
            <a:endCxn id="42" idx="6"/>
          </p:cNvCxnSpPr>
          <p:nvPr/>
        </p:nvCxnSpPr>
        <p:spPr>
          <a:xfrm flipH="1">
            <a:off x="5656881" y="3330762"/>
            <a:ext cx="1734519" cy="2346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2" idx="2"/>
            <a:endCxn id="128" idx="3"/>
          </p:cNvCxnSpPr>
          <p:nvPr/>
        </p:nvCxnSpPr>
        <p:spPr>
          <a:xfrm flipH="1" flipV="1">
            <a:off x="601982" y="3672868"/>
            <a:ext cx="2692699" cy="2004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29" idx="1"/>
            <a:endCxn id="42" idx="6"/>
          </p:cNvCxnSpPr>
          <p:nvPr/>
        </p:nvCxnSpPr>
        <p:spPr>
          <a:xfrm flipH="1">
            <a:off x="5656881" y="4626162"/>
            <a:ext cx="1658319" cy="105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8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4162"/>
          </a:xfrm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4">
                    <a:lumMod val="50000"/>
                  </a:schemeClr>
                </a:solidFill>
              </a:rPr>
              <a:t>Use Case 1: Manage </a:t>
            </a:r>
            <a:r>
              <a:rPr lang="en-US" sz="4000" b="1" dirty="0" err="1" smtClean="0">
                <a:solidFill>
                  <a:schemeClr val="accent4">
                    <a:lumMod val="50000"/>
                  </a:schemeClr>
                </a:solidFill>
              </a:rPr>
              <a:t>Watchlist</a:t>
            </a:r>
            <a:endParaRPr lang="en-US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19600"/>
          </a:xfrm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r>
              <a:rPr lang="en-US" b="1" dirty="0" smtClean="0"/>
              <a:t>Primary Actor</a:t>
            </a:r>
            <a:r>
              <a:rPr lang="en-US" dirty="0" smtClean="0"/>
              <a:t>: User</a:t>
            </a:r>
          </a:p>
          <a:p>
            <a:r>
              <a:rPr lang="en-US" b="1" dirty="0" smtClean="0"/>
              <a:t>Steak holders and Interest:</a:t>
            </a:r>
            <a:endParaRPr lang="en-US" dirty="0" smtClean="0"/>
          </a:p>
          <a:p>
            <a:r>
              <a:rPr lang="en-US" b="1" dirty="0" smtClean="0"/>
              <a:t>-Admin</a:t>
            </a:r>
            <a:r>
              <a:rPr lang="en-US" dirty="0"/>
              <a:t>: Accurate, fast entry and no error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-TV Correspondent: </a:t>
            </a:r>
            <a:r>
              <a:rPr lang="en-US" dirty="0" smtClean="0"/>
              <a:t>Wants to provide TV program schedule with no error.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9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COMPARISON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228600" y="1066801"/>
          <a:ext cx="8686797" cy="558830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514600"/>
                <a:gridCol w="1143000"/>
                <a:gridCol w="1219200"/>
                <a:gridCol w="1219200"/>
                <a:gridCol w="1219200"/>
                <a:gridCol w="1371597"/>
              </a:tblGrid>
              <a:tr h="777372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tv.com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radiotimes</a:t>
                      </a:r>
                    </a:p>
                    <a:p>
                      <a:r>
                        <a:rPr lang="en-US" dirty="0" smtClean="0"/>
                        <a:t>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cineplexbd.com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tvguide</a:t>
                      </a:r>
                    </a:p>
                    <a:p>
                      <a:r>
                        <a:rPr lang="en-US" dirty="0" smtClean="0"/>
                        <a:t>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Proposed </a:t>
                      </a:r>
                    </a:p>
                    <a:p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</a:tr>
              <a:tr h="6143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Program list up to 7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951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Types of program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951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Program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951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News and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951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Cinema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6143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Hall ticket booking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951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Popular programs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951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Search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951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Sign up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951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951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Live </a:t>
                      </a:r>
                      <a:r>
                        <a:rPr lang="en-US" dirty="0" err="1" smtClean="0"/>
                        <a:t>Tv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2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4162"/>
          </a:xfrm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4">
                    <a:lumMod val="50000"/>
                  </a:schemeClr>
                </a:solidFill>
              </a:rPr>
              <a:t>Use Case 1: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</a:rPr>
              <a:t>Manage </a:t>
            </a:r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</a:rPr>
              <a:t>Watchlist</a:t>
            </a:r>
            <a:endParaRPr lang="en-US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19600"/>
          </a:xfrm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-</a:t>
            </a:r>
            <a:r>
              <a:rPr lang="en-US" b="1" dirty="0" smtClean="0"/>
              <a:t>User:</a:t>
            </a:r>
            <a:r>
              <a:rPr lang="en-US" dirty="0" smtClean="0"/>
              <a:t> Wants </a:t>
            </a:r>
            <a:r>
              <a:rPr lang="en-US" dirty="0"/>
              <a:t>TV </a:t>
            </a:r>
            <a:r>
              <a:rPr lang="en-US" dirty="0" smtClean="0"/>
              <a:t>program listed schedule &amp; add to </a:t>
            </a:r>
            <a:r>
              <a:rPr lang="en-US" dirty="0" err="1" smtClean="0"/>
              <a:t>watchlist</a:t>
            </a:r>
            <a:r>
              <a:rPr lang="en-US" dirty="0" smtClean="0"/>
              <a:t> for get alert.</a:t>
            </a:r>
            <a:endParaRPr lang="en-US" b="1" dirty="0"/>
          </a:p>
          <a:p>
            <a:r>
              <a:rPr lang="en-US" b="1" dirty="0"/>
              <a:t>Pre Conditions: </a:t>
            </a:r>
            <a:r>
              <a:rPr lang="en-US" dirty="0" smtClean="0"/>
              <a:t>User </a:t>
            </a:r>
            <a:r>
              <a:rPr lang="en-US" dirty="0"/>
              <a:t>identified and authenticated.</a:t>
            </a:r>
          </a:p>
          <a:p>
            <a:endParaRPr lang="en-US" dirty="0"/>
          </a:p>
          <a:p>
            <a:r>
              <a:rPr lang="en-US" b="1" dirty="0"/>
              <a:t>Post Conditions: </a:t>
            </a:r>
            <a:r>
              <a:rPr lang="en-US" dirty="0"/>
              <a:t>TV </a:t>
            </a:r>
            <a:r>
              <a:rPr lang="en-US" dirty="0" smtClean="0"/>
              <a:t>Schedule </a:t>
            </a:r>
            <a:r>
              <a:rPr lang="en-US" dirty="0"/>
              <a:t>are saved.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1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73162"/>
          </a:xfrm>
          <a:solidFill>
            <a:schemeClr val="bg2">
              <a:lumMod val="90000"/>
            </a:schemeClr>
          </a:solidFill>
        </p:spPr>
        <p:txBody>
          <a:bodyPr>
            <a:noAutofit/>
          </a:bodyPr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Main success scenario </a:t>
            </a:r>
            <a:r>
              <a:rPr lang="en-US" sz="3600" dirty="0"/>
              <a:t>of 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Manage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Watchlist</a:t>
            </a:r>
            <a:r>
              <a:rPr lang="en-US" sz="3600" dirty="0" smtClean="0"/>
              <a:t>: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82000" cy="57150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000" dirty="0" smtClean="0"/>
          </a:p>
          <a:p>
            <a:pPr lvl="0">
              <a:buNone/>
            </a:pPr>
            <a:r>
              <a:rPr lang="en-US" sz="2000" dirty="0" smtClean="0"/>
              <a:t>1. TV correspondent collect the program list with schedule from the  TV channels respectively.</a:t>
            </a:r>
          </a:p>
          <a:p>
            <a:pPr lvl="0">
              <a:buNone/>
            </a:pPr>
            <a:r>
              <a:rPr lang="en-US" sz="2000" dirty="0" smtClean="0"/>
              <a:t> </a:t>
            </a:r>
          </a:p>
          <a:p>
            <a:pPr lvl="0">
              <a:buNone/>
            </a:pPr>
            <a:r>
              <a:rPr lang="en-US" sz="2000" dirty="0" smtClean="0"/>
              <a:t>2. TV correspondent send request to admin for approval.</a:t>
            </a:r>
          </a:p>
          <a:p>
            <a:pPr>
              <a:buNone/>
            </a:pPr>
            <a:endParaRPr lang="en-US" sz="2000" dirty="0" smtClean="0"/>
          </a:p>
          <a:p>
            <a:pPr lvl="0">
              <a:buNone/>
            </a:pPr>
            <a:r>
              <a:rPr lang="en-US" sz="2000" dirty="0" smtClean="0"/>
              <a:t>3. Admin approve it and TV correspondent upload it.</a:t>
            </a:r>
          </a:p>
          <a:p>
            <a:pPr lvl="0">
              <a:buNone/>
            </a:pPr>
            <a:r>
              <a:rPr lang="en-US" sz="2000" dirty="0" smtClean="0"/>
              <a:t> </a:t>
            </a:r>
          </a:p>
          <a:p>
            <a:pPr lvl="0">
              <a:buNone/>
            </a:pPr>
            <a:r>
              <a:rPr lang="en-US" sz="2000" dirty="0" smtClean="0"/>
              <a:t>4. User see the program list and schedule for his/her preference.</a:t>
            </a:r>
          </a:p>
          <a:p>
            <a:pPr>
              <a:buNone/>
            </a:pPr>
            <a:endParaRPr lang="en-US" sz="2000" dirty="0" smtClean="0"/>
          </a:p>
          <a:p>
            <a:pPr lvl="0">
              <a:buNone/>
            </a:pPr>
            <a:r>
              <a:rPr lang="en-US" sz="2000" dirty="0" smtClean="0"/>
              <a:t>5. He/she can comment about the program, but before that he/she has to be signed up or logged in.</a:t>
            </a:r>
          </a:p>
          <a:p>
            <a:pPr>
              <a:buNone/>
            </a:pPr>
            <a:r>
              <a:rPr lang="en-US" sz="2000" dirty="0" smtClean="0"/>
              <a:t>6.  He/she can add to his/her </a:t>
            </a:r>
            <a:r>
              <a:rPr lang="en-US" sz="2000" dirty="0" err="1" smtClean="0"/>
              <a:t>watchlist</a:t>
            </a:r>
            <a:r>
              <a:rPr lang="en-US" sz="2000" dirty="0" smtClean="0"/>
              <a:t> to get alert for that program. Time selection also be selected by the person.</a:t>
            </a:r>
          </a:p>
          <a:p>
            <a:pPr>
              <a:buNone/>
            </a:pPr>
            <a:r>
              <a:rPr lang="en-US" sz="2000" dirty="0" smtClean="0"/>
              <a:t> </a:t>
            </a:r>
          </a:p>
          <a:p>
            <a:pPr lvl="0">
              <a:buNone/>
            </a:pPr>
            <a:r>
              <a:rPr lang="en-US" sz="2000" dirty="0" smtClean="0"/>
              <a:t>7. User will notified on that particular time with program name and schedule.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Main success scenario </a:t>
            </a:r>
            <a:r>
              <a:rPr lang="en-US" sz="3600" dirty="0"/>
              <a:t>of </a:t>
            </a:r>
            <a:r>
              <a:rPr lang="en-US" sz="3600" dirty="0" smtClean="0"/>
              <a:t>Cinema Service :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pPr>
              <a:buNone/>
            </a:pPr>
            <a:endParaRPr lang="en-US" dirty="0" smtClean="0"/>
          </a:p>
          <a:p>
            <a:pPr marL="514350" lvl="0" indent="-51435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 smtClean="0"/>
              <a:t>Cinema correspondent collect the cinema list of running cinema and upcoming cinema with schedule from the  cinema hall respectively.</a:t>
            </a:r>
          </a:p>
          <a:p>
            <a:pPr marL="514350" lvl="0" indent="-51435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 smtClean="0"/>
              <a:t>Cinema correspondent send request to admin for approval.</a:t>
            </a:r>
          </a:p>
          <a:p>
            <a:pPr marL="514350" indent="-51435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endParaRPr lang="en-US" dirty="0" smtClean="0"/>
          </a:p>
          <a:p>
            <a:pPr marL="514350" lvl="0" indent="-51435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 smtClean="0"/>
              <a:t>Admin approve it and cinema correspondent upload it.</a:t>
            </a:r>
          </a:p>
          <a:p>
            <a:pPr marL="514350" lvl="0" indent="-51435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 smtClean="0"/>
              <a:t>User see the cinema list, schedule of running cinema and upcoming cinema on that hall for his/her preference.</a:t>
            </a:r>
          </a:p>
          <a:p>
            <a:pPr marL="514350" indent="-51435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endParaRPr lang="en-US" dirty="0" smtClean="0"/>
          </a:p>
          <a:p>
            <a:pPr marL="514350" lvl="0" indent="-51435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 smtClean="0"/>
              <a:t>User can book ticket for that particular Hall from </a:t>
            </a:r>
            <a:r>
              <a:rPr lang="en-US" dirty="0" err="1" smtClean="0"/>
              <a:t>cineplex’s</a:t>
            </a:r>
            <a:r>
              <a:rPr lang="en-US" dirty="0" smtClean="0"/>
              <a:t> ticket booking system.</a:t>
            </a:r>
          </a:p>
          <a:p>
            <a:pPr marL="514350" indent="-514350">
              <a:buClr>
                <a:schemeClr val="accent4">
                  <a:lumMod val="75000"/>
                </a:schemeClr>
              </a:buClr>
              <a:buNone/>
            </a:pPr>
            <a:endParaRPr lang="en-US" dirty="0" smtClean="0"/>
          </a:p>
          <a:p>
            <a:pPr marL="514350" indent="-51435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Clr>
                <a:schemeClr val="accent4">
                  <a:lumMod val="75000"/>
                </a:schemeClr>
              </a:buClr>
              <a:buNone/>
            </a:pPr>
            <a:endParaRPr lang="en-US" dirty="0" smtClean="0"/>
          </a:p>
          <a:p>
            <a:pPr marL="514350" indent="-51435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Clr>
                <a:schemeClr val="accent4">
                  <a:lumMod val="75000"/>
                </a:schemeClr>
              </a:buClr>
              <a:buNone/>
            </a:pPr>
            <a:endParaRPr lang="en-US" dirty="0" smtClean="0"/>
          </a:p>
          <a:p>
            <a:pPr marL="514350" indent="-514350">
              <a:buClr>
                <a:schemeClr val="accent4">
                  <a:lumMod val="75000"/>
                </a:schemeClr>
              </a:buClr>
              <a:buNone/>
            </a:pPr>
            <a:endParaRPr lang="en-US" dirty="0" smtClean="0"/>
          </a:p>
          <a:p>
            <a:pPr marL="514350" lvl="0" indent="-51435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endParaRPr lang="en-US" dirty="0" smtClean="0"/>
          </a:p>
          <a:p>
            <a:pPr marL="514350" lvl="0" indent="-51435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endParaRPr lang="en-US" dirty="0" smtClean="0"/>
          </a:p>
          <a:p>
            <a:pPr marL="514350" lvl="0" indent="-51435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4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838200"/>
            <a:ext cx="2514600" cy="914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dirty="0" smtClean="0">
                <a:solidFill>
                  <a:srgbClr val="00B0F0"/>
                </a:solidFill>
              </a:rPr>
              <a:t>Index</a:t>
            </a:r>
            <a:endParaRPr lang="en-US" sz="4000" dirty="0">
              <a:solidFill>
                <a:srgbClr val="00B0F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057400" y="2438400"/>
            <a:ext cx="64008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Class Diagram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CRC Cards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Sequence Diagram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State Diagram</a:t>
            </a:r>
            <a:endParaRPr lang="en-US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8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/>
        </p:nvGrpSpPr>
        <p:grpSpPr>
          <a:xfrm>
            <a:off x="182882" y="2342575"/>
            <a:ext cx="9182098" cy="4010719"/>
            <a:chOff x="106682" y="2076669"/>
            <a:chExt cx="9182098" cy="4010719"/>
          </a:xfrm>
        </p:grpSpPr>
        <p:pic>
          <p:nvPicPr>
            <p:cNvPr id="128" name="Picture 2" descr="C:\Users\M.M.S.-CSE\Desktop\outline-of-man-clipart-hi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3692" y="3152375"/>
              <a:ext cx="457200" cy="1175123"/>
            </a:xfrm>
            <a:prstGeom prst="rect">
              <a:avLst/>
            </a:prstGeom>
            <a:noFill/>
          </p:spPr>
        </p:pic>
        <p:pic>
          <p:nvPicPr>
            <p:cNvPr id="129" name="Picture 2" descr="C:\Users\M.M.S.-CSE\Desktop\outline-of-man-clipart-hi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307580" y="3447057"/>
              <a:ext cx="457200" cy="1175123"/>
            </a:xfrm>
            <a:prstGeom prst="rect">
              <a:avLst/>
            </a:prstGeom>
            <a:noFill/>
          </p:spPr>
        </p:pic>
        <p:pic>
          <p:nvPicPr>
            <p:cNvPr id="130" name="Picture 2" descr="C:\Users\M.M.S.-CSE\Desktop\outline-of-man-clipart-hi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307580" y="4912265"/>
              <a:ext cx="457200" cy="1175123"/>
            </a:xfrm>
            <a:prstGeom prst="rect">
              <a:avLst/>
            </a:prstGeom>
            <a:noFill/>
          </p:spPr>
        </p:pic>
        <p:pic>
          <p:nvPicPr>
            <p:cNvPr id="131" name="Picture 2" descr="C:\Users\M.M.S.-CSE\Desktop\outline-of-man-clipart-hi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315200" y="2076669"/>
              <a:ext cx="457200" cy="1175123"/>
            </a:xfrm>
            <a:prstGeom prst="rect">
              <a:avLst/>
            </a:prstGeom>
            <a:noFill/>
          </p:spPr>
        </p:pic>
        <p:sp>
          <p:nvSpPr>
            <p:cNvPr id="133" name="Oval 132"/>
            <p:cNvSpPr/>
            <p:nvPr/>
          </p:nvSpPr>
          <p:spPr>
            <a:xfrm>
              <a:off x="2895600" y="3467894"/>
              <a:ext cx="2667000" cy="8382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Cinema Service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7688580" y="2683769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2">
                      <a:lumMod val="75000"/>
                    </a:schemeClr>
                  </a:solidFill>
                </a:rPr>
                <a:t>TV correspondent</a:t>
              </a:r>
              <a:endParaRPr lang="en-US" sz="1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810500" y="403002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Admin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305800" y="57150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6682" y="4288726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User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41" name="Straight Connector 140"/>
            <p:cNvCxnSpPr>
              <a:stCxn id="129" idx="1"/>
              <a:endCxn id="133" idx="6"/>
            </p:cNvCxnSpPr>
            <p:nvPr/>
          </p:nvCxnSpPr>
          <p:spPr>
            <a:xfrm flipH="1" flipV="1">
              <a:off x="5562600" y="3886994"/>
              <a:ext cx="1744980" cy="147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31" idx="1"/>
              <a:endCxn id="192" idx="6"/>
            </p:cNvCxnSpPr>
            <p:nvPr/>
          </p:nvCxnSpPr>
          <p:spPr>
            <a:xfrm flipH="1" flipV="1">
              <a:off x="5494020" y="2416483"/>
              <a:ext cx="1821180" cy="247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33" idx="2"/>
              <a:endCxn id="128" idx="3"/>
            </p:cNvCxnSpPr>
            <p:nvPr/>
          </p:nvCxnSpPr>
          <p:spPr>
            <a:xfrm flipH="1" flipV="1">
              <a:off x="610892" y="3739937"/>
              <a:ext cx="2284708" cy="1470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/>
          <p:cNvSpPr/>
          <p:nvPr/>
        </p:nvSpPr>
        <p:spPr>
          <a:xfrm>
            <a:off x="1440182" y="1229887"/>
            <a:ext cx="5570218" cy="55519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3208020" y="2316778"/>
            <a:ext cx="2362200" cy="73122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Manage </a:t>
            </a:r>
            <a:r>
              <a:rPr lang="en-US" dirty="0" err="1" smtClean="0">
                <a:solidFill>
                  <a:schemeClr val="bg1"/>
                </a:solidFill>
              </a:rPr>
              <a:t>Watchlist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4" name="Straight Connector 203"/>
          <p:cNvCxnSpPr>
            <a:stCxn id="192" idx="2"/>
            <a:endCxn id="128" idx="3"/>
          </p:cNvCxnSpPr>
          <p:nvPr/>
        </p:nvCxnSpPr>
        <p:spPr>
          <a:xfrm flipH="1">
            <a:off x="687092" y="2682389"/>
            <a:ext cx="2520928" cy="1323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>
            <a:stCxn id="130" idx="1"/>
            <a:endCxn id="133" idx="6"/>
          </p:cNvCxnSpPr>
          <p:nvPr/>
        </p:nvCxnSpPr>
        <p:spPr>
          <a:xfrm flipH="1" flipV="1">
            <a:off x="5638800" y="4152900"/>
            <a:ext cx="1744980" cy="1612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9" idx="1"/>
            <a:endCxn id="192" idx="6"/>
          </p:cNvCxnSpPr>
          <p:nvPr/>
        </p:nvCxnSpPr>
        <p:spPr>
          <a:xfrm flipH="1" flipV="1">
            <a:off x="5570220" y="2682389"/>
            <a:ext cx="1813560" cy="1618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7772400" y="55626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Cinema</a:t>
            </a:r>
          </a:p>
          <a:p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correspondent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3" name="Title 1"/>
          <p:cNvSpPr txBox="1">
            <a:spLocks/>
          </p:cNvSpPr>
          <p:nvPr/>
        </p:nvSpPr>
        <p:spPr>
          <a:xfrm>
            <a:off x="304800" y="12192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Leisure Guide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1142999" y="381000"/>
            <a:ext cx="632460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Let’s Identify Different Classes From Use  CASE  DIAGRAM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3200400" y="5311962"/>
            <a:ext cx="2362200" cy="73122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Provide News &amp; Event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130" idx="1"/>
            <a:endCxn id="42" idx="6"/>
          </p:cNvCxnSpPr>
          <p:nvPr/>
        </p:nvCxnSpPr>
        <p:spPr>
          <a:xfrm flipH="1" flipV="1">
            <a:off x="5562600" y="5677573"/>
            <a:ext cx="1821180" cy="88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31" idx="1"/>
            <a:endCxn id="42" idx="6"/>
          </p:cNvCxnSpPr>
          <p:nvPr/>
        </p:nvCxnSpPr>
        <p:spPr>
          <a:xfrm flipH="1">
            <a:off x="5562600" y="2930137"/>
            <a:ext cx="1828800" cy="2747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2" idx="2"/>
            <a:endCxn id="128" idx="3"/>
          </p:cNvCxnSpPr>
          <p:nvPr/>
        </p:nvCxnSpPr>
        <p:spPr>
          <a:xfrm flipH="1" flipV="1">
            <a:off x="687092" y="4005843"/>
            <a:ext cx="2513308" cy="1671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29" idx="1"/>
            <a:endCxn id="42" idx="6"/>
          </p:cNvCxnSpPr>
          <p:nvPr/>
        </p:nvCxnSpPr>
        <p:spPr>
          <a:xfrm flipH="1">
            <a:off x="5562600" y="4300525"/>
            <a:ext cx="1821180" cy="1377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9" y="4551978"/>
            <a:ext cx="855273" cy="5794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478" y="3872738"/>
            <a:ext cx="655870" cy="82536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040" y="5442304"/>
            <a:ext cx="655870" cy="82536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155" y="4226712"/>
            <a:ext cx="655870" cy="82536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13" y="6069676"/>
            <a:ext cx="855273" cy="57946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763" y="2702399"/>
            <a:ext cx="855273" cy="57946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00" y="2506603"/>
            <a:ext cx="655870" cy="82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9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6497" y="86380"/>
            <a:ext cx="221150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Class Diagram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97" y="553142"/>
            <a:ext cx="7346608" cy="53203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73924" y="5152998"/>
            <a:ext cx="1321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Composition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97" y="5873504"/>
            <a:ext cx="7316903" cy="9656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67400" y="57912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19800" y="5943600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791200" y="5829300"/>
            <a:ext cx="381000" cy="34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3124200" y="4191000"/>
            <a:ext cx="533400" cy="1024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62400" y="14478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038600" y="1523183"/>
            <a:ext cx="152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702731" y="2209800"/>
            <a:ext cx="28801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19200" y="1395019"/>
            <a:ext cx="1295400" cy="1670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signUp()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97" y="2034540"/>
            <a:ext cx="1830503" cy="3129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0600" y="165982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+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88587" y="1798319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+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911716" y="19570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+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8314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</a:rPr>
              <a:t>A CRC card for </a:t>
            </a:r>
            <a:r>
              <a:rPr lang="en-US" sz="3600" dirty="0" smtClean="0">
                <a:solidFill>
                  <a:schemeClr val="tx2"/>
                </a:solidFill>
              </a:rPr>
              <a:t>Class </a:t>
            </a:r>
            <a:r>
              <a:rPr lang="en-US" sz="3600" dirty="0" err="1" smtClean="0">
                <a:solidFill>
                  <a:schemeClr val="tx2"/>
                </a:solidFill>
              </a:rPr>
              <a:t>Watchlist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38400"/>
            <a:ext cx="6896100" cy="28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</a:rPr>
              <a:t>A CRC card for </a:t>
            </a:r>
            <a:r>
              <a:rPr lang="en-US" sz="3600" dirty="0" smtClean="0">
                <a:solidFill>
                  <a:schemeClr val="tx2"/>
                </a:solidFill>
              </a:rPr>
              <a:t>Class User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" y="2209800"/>
            <a:ext cx="6941820" cy="29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1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</a:rPr>
              <a:t>A CRC card for </a:t>
            </a:r>
            <a:r>
              <a:rPr lang="en-US" sz="3600" dirty="0" smtClean="0">
                <a:solidFill>
                  <a:schemeClr val="tx2"/>
                </a:solidFill>
              </a:rPr>
              <a:t>Class Admin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30" y="2590800"/>
            <a:ext cx="6911340" cy="2910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0" y="4495800"/>
            <a:ext cx="83820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Programs.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80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</a:rPr>
              <a:t>A CRC card for </a:t>
            </a:r>
            <a:r>
              <a:rPr lang="en-US" sz="3600" dirty="0" smtClean="0">
                <a:solidFill>
                  <a:schemeClr val="tx2"/>
                </a:solidFill>
              </a:rPr>
              <a:t>Class </a:t>
            </a:r>
            <a:r>
              <a:rPr lang="en-US" sz="3600" dirty="0" err="1" smtClean="0">
                <a:solidFill>
                  <a:schemeClr val="tx2"/>
                </a:solidFill>
              </a:rPr>
              <a:t>TvCorrespondent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38400"/>
            <a:ext cx="7010400" cy="29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304800"/>
            <a:ext cx="8229600" cy="1143000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228600" y="609602"/>
          <a:ext cx="8839200" cy="586739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839200"/>
              </a:tblGrid>
              <a:tr h="5178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TV Program list up to 7/15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dirty="0" smtClean="0"/>
                        <a:t>days 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dirty="0" smtClean="0"/>
                        <a:t>(all channel)</a:t>
                      </a:r>
                    </a:p>
                  </a:txBody>
                  <a:tcPr/>
                </a:tc>
              </a:tr>
              <a:tr h="517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Types of program (search by</a:t>
                      </a:r>
                      <a:r>
                        <a:rPr lang="en-US" baseline="0" dirty="0" smtClean="0"/>
                        <a:t> category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/>
                </a:tc>
              </a:tr>
              <a:tr h="44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Program </a:t>
                      </a:r>
                      <a:r>
                        <a:rPr lang="en-US" dirty="0" err="1" smtClean="0"/>
                        <a:t>Watchlist</a:t>
                      </a:r>
                      <a:r>
                        <a:rPr lang="en-US" dirty="0" smtClean="0"/>
                        <a:t> with mobile phone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alert of starting a program.</a:t>
                      </a:r>
                    </a:p>
                  </a:txBody>
                  <a:tcPr/>
                </a:tc>
              </a:tr>
              <a:tr h="7250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User’s event reminder/alert (ex. Birthdays, anniversary, assignment submission last date, exam</a:t>
                      </a:r>
                      <a:r>
                        <a:rPr lang="en-US" baseline="0" dirty="0" smtClean="0"/>
                        <a:t> dates)</a:t>
                      </a:r>
                      <a:endParaRPr lang="en-US" dirty="0" smtClean="0"/>
                    </a:p>
                  </a:txBody>
                  <a:tcPr/>
                </a:tc>
              </a:tr>
              <a:tr h="44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Upcoming</a:t>
                      </a:r>
                      <a:r>
                        <a:rPr lang="en-US" baseline="0" dirty="0" smtClean="0"/>
                        <a:t> &amp; running </a:t>
                      </a:r>
                      <a:r>
                        <a:rPr lang="en-US" dirty="0" smtClean="0"/>
                        <a:t>Cinema list </a:t>
                      </a:r>
                    </a:p>
                  </a:txBody>
                  <a:tcPr/>
                </a:tc>
              </a:tr>
              <a:tr h="6959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Hall ticket booking option </a:t>
                      </a:r>
                    </a:p>
                  </a:txBody>
                  <a:tcPr/>
                </a:tc>
              </a:tr>
              <a:tr h="44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Popular programs and</a:t>
                      </a:r>
                      <a:r>
                        <a:rPr lang="en-US" baseline="0" dirty="0" smtClean="0"/>
                        <a:t> movie </a:t>
                      </a:r>
                      <a:endParaRPr lang="en-US" dirty="0" smtClean="0"/>
                    </a:p>
                  </a:txBody>
                  <a:tcPr/>
                </a:tc>
              </a:tr>
              <a:tr h="7250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Search option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(categorized, channel, date, program)</a:t>
                      </a:r>
                    </a:p>
                  </a:txBody>
                  <a:tcPr/>
                </a:tc>
              </a:tr>
              <a:tr h="44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Sign up option</a:t>
                      </a:r>
                    </a:p>
                  </a:txBody>
                  <a:tcPr/>
                </a:tc>
              </a:tr>
              <a:tr h="44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Commenting on program</a:t>
                      </a:r>
                    </a:p>
                  </a:txBody>
                  <a:tcPr/>
                </a:tc>
              </a:tr>
              <a:tr h="44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Live </a:t>
                      </a:r>
                      <a:r>
                        <a:rPr lang="en-US" dirty="0" err="1" smtClean="0"/>
                        <a:t>Tv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5899150"/>
            <a:ext cx="2133600" cy="365125"/>
          </a:xfrm>
        </p:spPr>
        <p:txBody>
          <a:bodyPr/>
          <a:lstStyle/>
          <a:p>
            <a:fld id="{B9E33F62-91C4-4F79-842D-A6367317FA1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08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</a:rPr>
              <a:t>A CRC card for </a:t>
            </a:r>
            <a:r>
              <a:rPr lang="en-US" sz="3600" dirty="0" smtClean="0">
                <a:solidFill>
                  <a:schemeClr val="tx2"/>
                </a:solidFill>
              </a:rPr>
              <a:t>Class </a:t>
            </a:r>
            <a:r>
              <a:rPr lang="en-US" sz="3600" dirty="0" err="1" smtClean="0">
                <a:solidFill>
                  <a:schemeClr val="tx2"/>
                </a:solidFill>
              </a:rPr>
              <a:t>CinemaCorrespondent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2286000"/>
            <a:ext cx="6972300" cy="29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2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</a:rPr>
              <a:t>A CRC card for </a:t>
            </a:r>
            <a:r>
              <a:rPr lang="en-US" sz="3600" dirty="0" smtClean="0">
                <a:solidFill>
                  <a:schemeClr val="tx2"/>
                </a:solidFill>
              </a:rPr>
              <a:t>Class Cinema Service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86000"/>
            <a:ext cx="6911340" cy="29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7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5000" y="86380"/>
            <a:ext cx="29040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Sequence Diagram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3" y="838200"/>
            <a:ext cx="7629618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1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56350"/>
            <a:ext cx="2133600" cy="365125"/>
          </a:xfrm>
        </p:spPr>
        <p:txBody>
          <a:bodyPr/>
          <a:lstStyle/>
          <a:p>
            <a:fld id="{B9E33F62-91C4-4F79-842D-A6367317FA1F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0" y="0"/>
            <a:ext cx="2743200" cy="411162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0000" endA="300" endPos="55500" dist="50800" dir="5400000" sy="-100000" algn="bl" rotWithShape="0"/>
          </a:effectLst>
          <a:scene3d>
            <a:camera prst="perspectiveBelow"/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State Diagram of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Watchlist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7" name="Slide Number Placeholder 3"/>
          <p:cNvSpPr txBox="1">
            <a:spLocks/>
          </p:cNvSpPr>
          <p:nvPr/>
        </p:nvSpPr>
        <p:spPr>
          <a:xfrm>
            <a:off x="6858000" y="6356350"/>
            <a:ext cx="2133600" cy="36512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33F62-91C4-4F79-842D-A6367317FA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867400" y="1066800"/>
            <a:ext cx="2667000" cy="4572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Searched Program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3352800" y="1981200"/>
            <a:ext cx="2895600" cy="4572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Program description shown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3352800" y="2971800"/>
            <a:ext cx="2895600" cy="45720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 Checked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3352800" y="3886200"/>
            <a:ext cx="2895600" cy="4572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Logged in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4800600" y="152400"/>
            <a:ext cx="304800" cy="304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4648200" y="6477000"/>
            <a:ext cx="304800" cy="304800"/>
            <a:chOff x="4572000" y="6477000"/>
            <a:chExt cx="304800" cy="304800"/>
          </a:xfrm>
        </p:grpSpPr>
        <p:sp>
          <p:nvSpPr>
            <p:cNvPr id="54" name="Oval 53"/>
            <p:cNvSpPr/>
            <p:nvPr/>
          </p:nvSpPr>
          <p:spPr>
            <a:xfrm>
              <a:off x="4572000" y="6477000"/>
              <a:ext cx="304800" cy="3048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648200" y="65532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" name="Straight Arrow Connector 55"/>
          <p:cNvCxnSpPr>
            <a:stCxn id="52" idx="4"/>
            <a:endCxn id="48" idx="0"/>
          </p:cNvCxnSpPr>
          <p:nvPr/>
        </p:nvCxnSpPr>
        <p:spPr>
          <a:xfrm rot="16200000" flipH="1">
            <a:off x="5772150" y="-361950"/>
            <a:ext cx="609600" cy="2247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66" idx="2"/>
            <a:endCxn id="49" idx="0"/>
          </p:cNvCxnSpPr>
          <p:nvPr/>
        </p:nvCxnSpPr>
        <p:spPr>
          <a:xfrm rot="16200000" flipH="1">
            <a:off x="3333750" y="514350"/>
            <a:ext cx="533400" cy="2400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5400000">
            <a:off x="4382294" y="2704306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0" idx="2"/>
            <a:endCxn id="51" idx="0"/>
          </p:cNvCxnSpPr>
          <p:nvPr/>
        </p:nvCxnSpPr>
        <p:spPr>
          <a:xfrm rot="5400000">
            <a:off x="4572000" y="36576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1" idx="2"/>
          </p:cNvCxnSpPr>
          <p:nvPr/>
        </p:nvCxnSpPr>
        <p:spPr>
          <a:xfrm rot="5400000">
            <a:off x="4572000" y="45720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447800" y="5334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Browse Program</a:t>
            </a:r>
            <a:endParaRPr lang="en-US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096000" y="16002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Show Program description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48200" y="25262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Request for add to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watchlist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and check login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876800" y="6248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End process</a:t>
            </a:r>
            <a:endParaRPr lang="en-US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1066800" y="990600"/>
            <a:ext cx="2667000" cy="4572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Browsed Program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7" name="Straight Arrow Connector 66"/>
          <p:cNvCxnSpPr>
            <a:stCxn id="52" idx="4"/>
            <a:endCxn id="66" idx="0"/>
          </p:cNvCxnSpPr>
          <p:nvPr/>
        </p:nvCxnSpPr>
        <p:spPr>
          <a:xfrm rot="5400000">
            <a:off x="3409950" y="-552450"/>
            <a:ext cx="533400" cy="255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019800" y="533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search Program</a:t>
            </a:r>
            <a:endParaRPr lang="en-US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cxnSp>
        <p:nvCxnSpPr>
          <p:cNvPr id="69" name="Straight Arrow Connector 68"/>
          <p:cNvCxnSpPr>
            <a:stCxn id="48" idx="2"/>
            <a:endCxn id="49" idx="0"/>
          </p:cNvCxnSpPr>
          <p:nvPr/>
        </p:nvCxnSpPr>
        <p:spPr>
          <a:xfrm rot="5400000">
            <a:off x="5772150" y="552450"/>
            <a:ext cx="457200" cy="2400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066800" y="16002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Show Program description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914400" y="3962400"/>
            <a:ext cx="1981200" cy="4572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registered</a:t>
            </a:r>
            <a:endParaRPr lang="en-US" dirty="0"/>
          </a:p>
        </p:txBody>
      </p:sp>
      <p:cxnSp>
        <p:nvCxnSpPr>
          <p:cNvPr id="93" name="Straight Arrow Connector 92"/>
          <p:cNvCxnSpPr>
            <a:stCxn id="50" idx="2"/>
          </p:cNvCxnSpPr>
          <p:nvPr/>
        </p:nvCxnSpPr>
        <p:spPr>
          <a:xfrm rot="5400000">
            <a:off x="3086100" y="2247900"/>
            <a:ext cx="533400" cy="2895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71" idx="1"/>
            <a:endCxn id="50" idx="1"/>
          </p:cNvCxnSpPr>
          <p:nvPr/>
        </p:nvCxnSpPr>
        <p:spPr>
          <a:xfrm rot="10800000" flipH="1">
            <a:off x="914400" y="3200400"/>
            <a:ext cx="2438400" cy="990600"/>
          </a:xfrm>
          <a:prstGeom prst="bentConnector3">
            <a:avLst>
              <a:gd name="adj1" fmla="val -937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981200" y="35168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Sign Up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371600" y="2895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b="1" dirty="0" smtClean="0">
                <a:ln/>
                <a:solidFill>
                  <a:schemeClr val="accent3"/>
                </a:solidFill>
              </a:rPr>
              <a:t>Check login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800600" y="35052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Login</a:t>
            </a:r>
            <a:endParaRPr lang="en-US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3352800" y="4800600"/>
            <a:ext cx="2971800" cy="45720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 added to </a:t>
            </a:r>
            <a:r>
              <a:rPr lang="en-US" dirty="0" err="1" smtClean="0"/>
              <a:t>watchlist</a:t>
            </a:r>
            <a:endParaRPr lang="en-US" dirty="0"/>
          </a:p>
        </p:txBody>
      </p:sp>
      <p:sp>
        <p:nvSpPr>
          <p:cNvPr id="123" name="Rounded Rectangle 122"/>
          <p:cNvSpPr/>
          <p:nvPr/>
        </p:nvSpPr>
        <p:spPr>
          <a:xfrm>
            <a:off x="3352800" y="5715000"/>
            <a:ext cx="2971800" cy="4572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Alert has been set</a:t>
            </a:r>
            <a:endParaRPr lang="en-US" dirty="0"/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133600" y="4343400"/>
            <a:ext cx="2667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rot="5400000">
            <a:off x="4647406" y="63246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rot="5400000">
            <a:off x="4571206" y="54864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4800600" y="4419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Show Program description</a:t>
            </a:r>
            <a:endParaRPr 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800600" y="52694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Set Alert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1825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429000" cy="411162"/>
          </a:xfrm>
          <a:solidFill>
            <a:srgbClr val="FFFF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0000" endA="300" endPos="55500" dist="50800" dir="5400000" sy="-100000" algn="bl" rotWithShape="0"/>
          </a:effectLst>
          <a:scene3d>
            <a:camera prst="perspectiveBelow"/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 fontScale="90000"/>
          </a:bodyPr>
          <a:lstStyle/>
          <a:p>
            <a:r>
              <a:rPr lang="en-US" sz="1600" dirty="0" smtClean="0"/>
              <a:t>State Diagram of Commenting on a program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fld id="{B9E33F62-91C4-4F79-842D-A6367317FA1F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048000" y="1219200"/>
            <a:ext cx="2667000" cy="457200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Program List  shown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48000" y="2590800"/>
            <a:ext cx="2667000" cy="457200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Name checked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048000" y="4038600"/>
            <a:ext cx="2667000" cy="457200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Comment Written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048000" y="5334000"/>
            <a:ext cx="2667000" cy="609600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Comment posted and viewed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91000" y="304800"/>
            <a:ext cx="304800" cy="304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4267200" y="6477000"/>
            <a:ext cx="304800" cy="304800"/>
            <a:chOff x="4267200" y="6477000"/>
            <a:chExt cx="304800" cy="304800"/>
          </a:xfrm>
        </p:grpSpPr>
        <p:sp>
          <p:nvSpPr>
            <p:cNvPr id="10" name="Oval 9"/>
            <p:cNvSpPr/>
            <p:nvPr/>
          </p:nvSpPr>
          <p:spPr>
            <a:xfrm>
              <a:off x="4267200" y="6477000"/>
              <a:ext cx="304800" cy="3048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343400" y="65532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>
            <a:stCxn id="9" idx="4"/>
          </p:cNvCxnSpPr>
          <p:nvPr/>
        </p:nvCxnSpPr>
        <p:spPr>
          <a:xfrm rot="5400000">
            <a:off x="4038600" y="9144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>
            <a:off x="3886994" y="2132806"/>
            <a:ext cx="914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>
            <a:off x="3848894" y="3542506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 rot="5400000">
            <a:off x="3962400" y="49149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2"/>
            <a:endCxn id="10" idx="0"/>
          </p:cNvCxnSpPr>
          <p:nvPr/>
        </p:nvCxnSpPr>
        <p:spPr>
          <a:xfrm rot="16200000" flipH="1">
            <a:off x="4133850" y="6191250"/>
            <a:ext cx="5334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19600" y="6858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Browse Program</a:t>
            </a:r>
            <a:endParaRPr lang="en-US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19600" y="1905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Write a comment and check name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43400" y="32766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b="1" dirty="0" smtClean="0">
                <a:ln/>
                <a:solidFill>
                  <a:schemeClr val="accent3"/>
                </a:solidFill>
              </a:rPr>
              <a:t>Write valid name and comment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43400" y="46482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Post the comment and view</a:t>
            </a:r>
            <a:endParaRPr 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19600" y="59436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End process</a:t>
            </a:r>
            <a:endParaRPr lang="en-US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087530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661150"/>
            <a:ext cx="2133600" cy="365125"/>
          </a:xfrm>
        </p:spPr>
        <p:txBody>
          <a:bodyPr/>
          <a:lstStyle/>
          <a:p>
            <a:fld id="{B9E33F62-91C4-4F79-842D-A6367317FA1F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3657600" cy="5334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0000" endA="300" endPos="55500" dist="50800" dir="5400000" sy="-100000" algn="bl" rotWithShape="0"/>
          </a:effectLst>
          <a:scene3d>
            <a:camera prst="perspectiveBelow"/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State Diagram of Cineplex Ticket Booking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858000" y="6661150"/>
            <a:ext cx="2133600" cy="36512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E33F62-91C4-4F79-842D-A6367317FA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105400" y="1524000"/>
            <a:ext cx="2667000" cy="45720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Searched cinema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52800" y="2895600"/>
            <a:ext cx="2667000" cy="45720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Hall 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52800" y="4191000"/>
            <a:ext cx="2667000" cy="45720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Hall selected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352800" y="5410200"/>
            <a:ext cx="2667000" cy="53340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Ticket booked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495800" y="609600"/>
            <a:ext cx="304800" cy="304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4572000" y="6400800"/>
            <a:ext cx="304800" cy="304800"/>
            <a:chOff x="4572000" y="6477000"/>
            <a:chExt cx="304800" cy="304800"/>
          </a:xfrm>
        </p:grpSpPr>
        <p:sp>
          <p:nvSpPr>
            <p:cNvPr id="13" name="Oval 12"/>
            <p:cNvSpPr/>
            <p:nvPr/>
          </p:nvSpPr>
          <p:spPr>
            <a:xfrm>
              <a:off x="4572000" y="6477000"/>
              <a:ext cx="304800" cy="3048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65532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/>
          <p:cNvCxnSpPr>
            <a:stCxn id="11" idx="4"/>
            <a:endCxn id="7" idx="0"/>
          </p:cNvCxnSpPr>
          <p:nvPr/>
        </p:nvCxnSpPr>
        <p:spPr>
          <a:xfrm rot="16200000" flipH="1">
            <a:off x="5238750" y="323850"/>
            <a:ext cx="609600" cy="1790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0"/>
          </p:cNvCxnSpPr>
          <p:nvPr/>
        </p:nvCxnSpPr>
        <p:spPr>
          <a:xfrm>
            <a:off x="2895600" y="1981200"/>
            <a:ext cx="17907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0"/>
          </p:cNvCxnSpPr>
          <p:nvPr/>
        </p:nvCxnSpPr>
        <p:spPr>
          <a:xfrm>
            <a:off x="4649788" y="3352800"/>
            <a:ext cx="36512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  <a:endCxn id="10" idx="0"/>
          </p:cNvCxnSpPr>
          <p:nvPr/>
        </p:nvCxnSpPr>
        <p:spPr>
          <a:xfrm>
            <a:off x="4686300" y="464820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  <a:endCxn id="13" idx="0"/>
          </p:cNvCxnSpPr>
          <p:nvPr/>
        </p:nvCxnSpPr>
        <p:spPr>
          <a:xfrm>
            <a:off x="4686300" y="5943600"/>
            <a:ext cx="381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81200" y="914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Browse Cinema</a:t>
            </a:r>
            <a:endParaRPr lang="en-US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38800" y="2286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Show cinema description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48200" y="3581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Select hall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48006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Book ticket</a:t>
            </a:r>
            <a:endParaRPr 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24400" y="60198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End process</a:t>
            </a:r>
            <a:endParaRPr lang="en-US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600200" y="1524000"/>
            <a:ext cx="2667000" cy="45720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Browsed Cinema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>
            <a:stCxn id="11" idx="4"/>
          </p:cNvCxnSpPr>
          <p:nvPr/>
        </p:nvCxnSpPr>
        <p:spPr>
          <a:xfrm rot="5400000">
            <a:off x="3467100" y="342900"/>
            <a:ext cx="609600" cy="1752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81600" y="838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search Cinema</a:t>
            </a:r>
            <a:endParaRPr lang="en-US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cxnSp>
        <p:nvCxnSpPr>
          <p:cNvPr id="33" name="Straight Arrow Connector 32"/>
          <p:cNvCxnSpPr>
            <a:stCxn id="7" idx="2"/>
            <a:endCxn id="8" idx="0"/>
          </p:cNvCxnSpPr>
          <p:nvPr/>
        </p:nvCxnSpPr>
        <p:spPr>
          <a:xfrm flipH="1">
            <a:off x="4686300" y="19812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90600" y="2209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Show cinema description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982143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13" y="17900"/>
            <a:ext cx="3429611" cy="249458"/>
          </a:xfrm>
          <a:solidFill>
            <a:srgbClr val="FFFF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 fontScale="90000"/>
          </a:bodyPr>
          <a:lstStyle/>
          <a:p>
            <a:r>
              <a:rPr lang="en-US" sz="2000" dirty="0" smtClean="0"/>
              <a:t>Entity Relationship Diagram (ERD)</a:t>
            </a:r>
            <a:endParaRPr lang="en-US" sz="2000" dirty="0"/>
          </a:p>
        </p:txBody>
      </p:sp>
      <p:grpSp>
        <p:nvGrpSpPr>
          <p:cNvPr id="158" name="Group 157"/>
          <p:cNvGrpSpPr/>
          <p:nvPr/>
        </p:nvGrpSpPr>
        <p:grpSpPr>
          <a:xfrm>
            <a:off x="523317" y="1826293"/>
            <a:ext cx="3337977" cy="1693757"/>
            <a:chOff x="686946" y="2072605"/>
            <a:chExt cx="3824767" cy="2207016"/>
          </a:xfrm>
        </p:grpSpPr>
        <p:sp>
          <p:nvSpPr>
            <p:cNvPr id="4" name="Rectangle 3"/>
            <p:cNvSpPr/>
            <p:nvPr/>
          </p:nvSpPr>
          <p:spPr>
            <a:xfrm>
              <a:off x="686946" y="3746220"/>
              <a:ext cx="2133600" cy="53340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Cinema Information</a:t>
              </a:r>
              <a:endParaRPr 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2987713" y="3572428"/>
              <a:ext cx="1524000" cy="5334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sng" dirty="0" smtClean="0"/>
                <a:t>Title</a:t>
              </a:r>
              <a:endParaRPr lang="en-US" sz="1400" u="sng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639730" y="2939592"/>
              <a:ext cx="1752601" cy="5334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Cast</a:t>
              </a:r>
              <a:endParaRPr lang="en-US" sz="1400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1662425" y="2072605"/>
              <a:ext cx="1164945" cy="609600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Genere</a:t>
              </a:r>
              <a:endParaRPr lang="en-US" sz="1400" dirty="0"/>
            </a:p>
          </p:txBody>
        </p:sp>
        <p:cxnSp>
          <p:nvCxnSpPr>
            <p:cNvPr id="87" name="Straight Connector 86"/>
            <p:cNvCxnSpPr>
              <a:stCxn id="213" idx="2"/>
              <a:endCxn id="4" idx="0"/>
            </p:cNvCxnSpPr>
            <p:nvPr/>
          </p:nvCxnSpPr>
          <p:spPr>
            <a:xfrm>
              <a:off x="862969" y="3144720"/>
              <a:ext cx="890777" cy="60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1" idx="4"/>
              <a:endCxn id="4" idx="0"/>
            </p:cNvCxnSpPr>
            <p:nvPr/>
          </p:nvCxnSpPr>
          <p:spPr>
            <a:xfrm flipH="1">
              <a:off x="1753746" y="2682205"/>
              <a:ext cx="491152" cy="1064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80" idx="3"/>
              <a:endCxn id="4" idx="0"/>
            </p:cNvCxnSpPr>
            <p:nvPr/>
          </p:nvCxnSpPr>
          <p:spPr>
            <a:xfrm flipH="1">
              <a:off x="1753746" y="3394877"/>
              <a:ext cx="1142646" cy="3513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78" idx="2"/>
              <a:endCxn id="4" idx="3"/>
            </p:cNvCxnSpPr>
            <p:nvPr/>
          </p:nvCxnSpPr>
          <p:spPr>
            <a:xfrm flipH="1">
              <a:off x="2820546" y="3839128"/>
              <a:ext cx="167167" cy="1737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2951930" y="2198850"/>
              <a:ext cx="1219200" cy="457199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Rating</a:t>
              </a:r>
              <a:endParaRPr lang="en-US" sz="1400" dirty="0"/>
            </a:p>
          </p:txBody>
        </p:sp>
        <p:cxnSp>
          <p:nvCxnSpPr>
            <p:cNvPr id="101" name="Straight Connector 100"/>
            <p:cNvCxnSpPr>
              <a:stCxn id="97" idx="3"/>
              <a:endCxn id="4" idx="0"/>
            </p:cNvCxnSpPr>
            <p:nvPr/>
          </p:nvCxnSpPr>
          <p:spPr>
            <a:xfrm flipH="1">
              <a:off x="1753746" y="2589095"/>
              <a:ext cx="1376732" cy="11571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4471162" y="1311749"/>
            <a:ext cx="4742774" cy="2268789"/>
            <a:chOff x="4488207" y="1563774"/>
            <a:chExt cx="5434427" cy="2956301"/>
          </a:xfrm>
        </p:grpSpPr>
        <p:sp>
          <p:nvSpPr>
            <p:cNvPr id="5" name="Rectangle 4"/>
            <p:cNvSpPr/>
            <p:nvPr/>
          </p:nvSpPr>
          <p:spPr>
            <a:xfrm>
              <a:off x="6341234" y="3581546"/>
              <a:ext cx="2133600" cy="6950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Program Information</a:t>
              </a:r>
            </a:p>
          </p:txBody>
        </p:sp>
        <p:sp>
          <p:nvSpPr>
            <p:cNvPr id="61" name="Oval 60"/>
            <p:cNvSpPr/>
            <p:nvPr/>
          </p:nvSpPr>
          <p:spPr>
            <a:xfrm>
              <a:off x="4488207" y="3986676"/>
              <a:ext cx="1523999" cy="53339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sng" dirty="0" smtClean="0"/>
                <a:t>Title</a:t>
              </a:r>
              <a:endParaRPr lang="en-US" sz="1400" u="sng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7966617" y="2182101"/>
              <a:ext cx="1956017" cy="609601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Starting_Time</a:t>
              </a:r>
              <a:endParaRPr lang="en-US" sz="1400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4497213" y="3309225"/>
              <a:ext cx="1523999" cy="533399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Program_detail</a:t>
              </a:r>
              <a:endParaRPr lang="en-US" sz="1400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8035130" y="2858451"/>
              <a:ext cx="1807370" cy="685801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Ending_time</a:t>
              </a:r>
              <a:endParaRPr lang="en-US" sz="1400" dirty="0"/>
            </a:p>
          </p:txBody>
        </p:sp>
        <p:cxnSp>
          <p:nvCxnSpPr>
            <p:cNvPr id="69" name="Straight Connector 68"/>
            <p:cNvCxnSpPr>
              <a:stCxn id="61" idx="6"/>
              <a:endCxn id="5" idx="1"/>
            </p:cNvCxnSpPr>
            <p:nvPr/>
          </p:nvCxnSpPr>
          <p:spPr>
            <a:xfrm flipV="1">
              <a:off x="6012206" y="3929065"/>
              <a:ext cx="329028" cy="3243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3" idx="6"/>
              <a:endCxn id="5" idx="1"/>
            </p:cNvCxnSpPr>
            <p:nvPr/>
          </p:nvCxnSpPr>
          <p:spPr>
            <a:xfrm>
              <a:off x="6021212" y="3575925"/>
              <a:ext cx="320022" cy="353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62" idx="2"/>
              <a:endCxn id="5" idx="0"/>
            </p:cNvCxnSpPr>
            <p:nvPr/>
          </p:nvCxnSpPr>
          <p:spPr>
            <a:xfrm flipH="1">
              <a:off x="7408035" y="2486902"/>
              <a:ext cx="558582" cy="1094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67" idx="2"/>
              <a:endCxn id="5" idx="0"/>
            </p:cNvCxnSpPr>
            <p:nvPr/>
          </p:nvCxnSpPr>
          <p:spPr>
            <a:xfrm flipH="1">
              <a:off x="7408035" y="3201351"/>
              <a:ext cx="627095" cy="3801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/>
            <p:cNvSpPr/>
            <p:nvPr/>
          </p:nvSpPr>
          <p:spPr>
            <a:xfrm>
              <a:off x="5064817" y="2674637"/>
              <a:ext cx="1371600" cy="53339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sng" dirty="0" smtClean="0"/>
                <a:t>Channel</a:t>
              </a:r>
              <a:endParaRPr lang="en-US" sz="1400" u="sng" dirty="0"/>
            </a:p>
          </p:txBody>
        </p:sp>
        <p:cxnSp>
          <p:nvCxnSpPr>
            <p:cNvPr id="122" name="Straight Connector 121"/>
            <p:cNvCxnSpPr>
              <a:stCxn id="113" idx="6"/>
              <a:endCxn id="5" idx="0"/>
            </p:cNvCxnSpPr>
            <p:nvPr/>
          </p:nvCxnSpPr>
          <p:spPr>
            <a:xfrm>
              <a:off x="6436417" y="2941338"/>
              <a:ext cx="971617" cy="640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/>
            <p:cNvSpPr/>
            <p:nvPr/>
          </p:nvSpPr>
          <p:spPr>
            <a:xfrm>
              <a:off x="7852317" y="1563774"/>
              <a:ext cx="1676400" cy="533399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Photo gallery images</a:t>
              </a:r>
              <a:endParaRPr lang="en-US" sz="1200" dirty="0"/>
            </a:p>
          </p:txBody>
        </p:sp>
        <p:cxnSp>
          <p:nvCxnSpPr>
            <p:cNvPr id="129" name="Straight Connector 128"/>
            <p:cNvCxnSpPr>
              <a:stCxn id="124" idx="2"/>
              <a:endCxn id="5" idx="0"/>
            </p:cNvCxnSpPr>
            <p:nvPr/>
          </p:nvCxnSpPr>
          <p:spPr>
            <a:xfrm flipH="1">
              <a:off x="7408035" y="1830474"/>
              <a:ext cx="444282" cy="1751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/>
          <p:cNvGrpSpPr/>
          <p:nvPr/>
        </p:nvGrpSpPr>
        <p:grpSpPr>
          <a:xfrm>
            <a:off x="4916004" y="4759773"/>
            <a:ext cx="4218255" cy="2072739"/>
            <a:chOff x="4153091" y="4019251"/>
            <a:chExt cx="4833418" cy="2700841"/>
          </a:xfrm>
        </p:grpSpPr>
        <p:sp>
          <p:nvSpPr>
            <p:cNvPr id="6" name="Rectangle 5"/>
            <p:cNvSpPr/>
            <p:nvPr/>
          </p:nvSpPr>
          <p:spPr>
            <a:xfrm>
              <a:off x="5060524" y="4440296"/>
              <a:ext cx="2133600" cy="53339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User Profile</a:t>
              </a:r>
              <a:endPara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827110" y="5972863"/>
              <a:ext cx="1676400" cy="609602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Last Name</a:t>
              </a:r>
              <a:endPara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462509" y="6262893"/>
              <a:ext cx="1295400" cy="457199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u="sng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Email</a:t>
              </a:r>
              <a:endParaRPr lang="en-US" u="sng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415118" y="5515325"/>
              <a:ext cx="1676400" cy="685800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First</a:t>
              </a:r>
              <a:r>
                <a:rPr lang="en-US" sz="1400" dirty="0" smtClean="0"/>
                <a:t> </a:t>
              </a:r>
              <a:r>
                <a:rPr lang="en-US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Name</a:t>
              </a:r>
              <a:endParaRPr lang="en-US" sz="14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7685694" y="5267314"/>
              <a:ext cx="1219200" cy="457199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Phone</a:t>
              </a:r>
              <a:endParaRPr lang="en-US" sz="1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7462509" y="4019251"/>
              <a:ext cx="1524000" cy="457199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Password</a:t>
              </a:r>
              <a:endParaRPr lang="en-US" sz="1400" dirty="0"/>
            </a:p>
          </p:txBody>
        </p:sp>
        <p:cxnSp>
          <p:nvCxnSpPr>
            <p:cNvPr id="17" name="Straight Connector 16"/>
            <p:cNvCxnSpPr>
              <a:stCxn id="6" idx="2"/>
              <a:endCxn id="9" idx="7"/>
            </p:cNvCxnSpPr>
            <p:nvPr/>
          </p:nvCxnSpPr>
          <p:spPr>
            <a:xfrm flipH="1">
              <a:off x="5846015" y="4973695"/>
              <a:ext cx="281310" cy="6420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  <a:endCxn id="7" idx="0"/>
            </p:cNvCxnSpPr>
            <p:nvPr/>
          </p:nvCxnSpPr>
          <p:spPr>
            <a:xfrm>
              <a:off x="6127325" y="4973695"/>
              <a:ext cx="537985" cy="9991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6" idx="2"/>
              <a:endCxn id="8" idx="0"/>
            </p:cNvCxnSpPr>
            <p:nvPr/>
          </p:nvCxnSpPr>
          <p:spPr>
            <a:xfrm>
              <a:off x="6127325" y="4973695"/>
              <a:ext cx="1982885" cy="12891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" idx="2"/>
              <a:endCxn id="10" idx="0"/>
            </p:cNvCxnSpPr>
            <p:nvPr/>
          </p:nvCxnSpPr>
          <p:spPr>
            <a:xfrm>
              <a:off x="6127325" y="4973696"/>
              <a:ext cx="2167969" cy="2936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6" idx="3"/>
              <a:endCxn id="11" idx="3"/>
            </p:cNvCxnSpPr>
            <p:nvPr/>
          </p:nvCxnSpPr>
          <p:spPr>
            <a:xfrm flipV="1">
              <a:off x="7194124" y="4409495"/>
              <a:ext cx="491569" cy="297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15" idx="3"/>
              <a:endCxn id="6" idx="1"/>
            </p:cNvCxnSpPr>
            <p:nvPr/>
          </p:nvCxnSpPr>
          <p:spPr>
            <a:xfrm flipV="1">
              <a:off x="4153091" y="4706997"/>
              <a:ext cx="907433" cy="325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/>
          <p:cNvSpPr/>
          <p:nvPr/>
        </p:nvSpPr>
        <p:spPr>
          <a:xfrm>
            <a:off x="7506866" y="3653084"/>
            <a:ext cx="1263535" cy="350874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Category</a:t>
            </a:r>
            <a:endParaRPr lang="en-US" sz="1400" dirty="0"/>
          </a:p>
        </p:txBody>
      </p:sp>
      <p:cxnSp>
        <p:nvCxnSpPr>
          <p:cNvPr id="57" name="Straight Connector 56"/>
          <p:cNvCxnSpPr>
            <a:stCxn id="56" idx="0"/>
            <a:endCxn id="5" idx="3"/>
          </p:cNvCxnSpPr>
          <p:nvPr/>
        </p:nvCxnSpPr>
        <p:spPr>
          <a:xfrm flipH="1" flipV="1">
            <a:off x="7950400" y="3126971"/>
            <a:ext cx="188234" cy="526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lowchart: Decision 97"/>
          <p:cNvSpPr/>
          <p:nvPr/>
        </p:nvSpPr>
        <p:spPr>
          <a:xfrm>
            <a:off x="5721339" y="1279225"/>
            <a:ext cx="1197033" cy="470172"/>
          </a:xfrm>
          <a:prstGeom prst="flowChartDecis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Has</a:t>
            </a:r>
            <a:endParaRPr lang="en-US" dirty="0"/>
          </a:p>
        </p:txBody>
      </p:sp>
      <p:cxnSp>
        <p:nvCxnSpPr>
          <p:cNvPr id="131" name="Straight Connector 130"/>
          <p:cNvCxnSpPr>
            <a:stCxn id="98" idx="2"/>
            <a:endCxn id="5" idx="0"/>
          </p:cNvCxnSpPr>
          <p:nvPr/>
        </p:nvCxnSpPr>
        <p:spPr>
          <a:xfrm>
            <a:off x="6319856" y="1749397"/>
            <a:ext cx="699520" cy="1110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5554981" y="494288"/>
            <a:ext cx="1248782" cy="37390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Comments</a:t>
            </a:r>
          </a:p>
        </p:txBody>
      </p:sp>
      <p:cxnSp>
        <p:nvCxnSpPr>
          <p:cNvPr id="138" name="Straight Connector 137"/>
          <p:cNvCxnSpPr>
            <a:stCxn id="137" idx="2"/>
            <a:endCxn id="98" idx="0"/>
          </p:cNvCxnSpPr>
          <p:nvPr/>
        </p:nvCxnSpPr>
        <p:spPr>
          <a:xfrm>
            <a:off x="6179372" y="868191"/>
            <a:ext cx="140484" cy="411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737899" y="368820"/>
            <a:ext cx="1630232" cy="397542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User_Names</a:t>
            </a:r>
            <a:endParaRPr lang="en-US" sz="1400" dirty="0"/>
          </a:p>
        </p:txBody>
      </p:sp>
      <p:sp>
        <p:nvSpPr>
          <p:cNvPr id="143" name="Oval 142"/>
          <p:cNvSpPr/>
          <p:nvPr/>
        </p:nvSpPr>
        <p:spPr>
          <a:xfrm>
            <a:off x="6894561" y="104537"/>
            <a:ext cx="1460769" cy="409353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comment</a:t>
            </a:r>
            <a:endParaRPr lang="en-US" sz="1400" dirty="0"/>
          </a:p>
        </p:txBody>
      </p:sp>
      <p:cxnSp>
        <p:nvCxnSpPr>
          <p:cNvPr id="144" name="Straight Connector 143"/>
          <p:cNvCxnSpPr>
            <a:stCxn id="137" idx="1"/>
            <a:endCxn id="142" idx="6"/>
          </p:cNvCxnSpPr>
          <p:nvPr/>
        </p:nvCxnSpPr>
        <p:spPr>
          <a:xfrm flipH="1" flipV="1">
            <a:off x="5368131" y="567591"/>
            <a:ext cx="186850" cy="113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37" idx="3"/>
            <a:endCxn id="143" idx="3"/>
          </p:cNvCxnSpPr>
          <p:nvPr/>
        </p:nvCxnSpPr>
        <p:spPr>
          <a:xfrm flipV="1">
            <a:off x="6803763" y="453942"/>
            <a:ext cx="304723" cy="227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/>
          <p:cNvSpPr/>
          <p:nvPr/>
        </p:nvSpPr>
        <p:spPr>
          <a:xfrm>
            <a:off x="8165870" y="3044119"/>
            <a:ext cx="952170" cy="342555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Date</a:t>
            </a:r>
            <a:endParaRPr lang="en-US" sz="1400" dirty="0"/>
          </a:p>
        </p:txBody>
      </p:sp>
      <p:cxnSp>
        <p:nvCxnSpPr>
          <p:cNvPr id="166" name="Straight Connector 165"/>
          <p:cNvCxnSpPr>
            <a:stCxn id="156" idx="2"/>
            <a:endCxn id="5" idx="3"/>
          </p:cNvCxnSpPr>
          <p:nvPr/>
        </p:nvCxnSpPr>
        <p:spPr>
          <a:xfrm flipH="1" flipV="1">
            <a:off x="7950400" y="3126971"/>
            <a:ext cx="215470" cy="88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Oval 173"/>
          <p:cNvSpPr/>
          <p:nvPr/>
        </p:nvSpPr>
        <p:spPr>
          <a:xfrm>
            <a:off x="1201517" y="3738170"/>
            <a:ext cx="1720392" cy="412736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Release_Date</a:t>
            </a:r>
            <a:endParaRPr lang="en-US" sz="1400" dirty="0"/>
          </a:p>
        </p:txBody>
      </p:sp>
      <p:cxnSp>
        <p:nvCxnSpPr>
          <p:cNvPr id="175" name="Straight Connector 174"/>
          <p:cNvCxnSpPr>
            <a:stCxn id="4" idx="2"/>
            <a:endCxn id="174" idx="0"/>
          </p:cNvCxnSpPr>
          <p:nvPr/>
        </p:nvCxnSpPr>
        <p:spPr>
          <a:xfrm>
            <a:off x="1454342" y="3520049"/>
            <a:ext cx="607371" cy="218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Oval 182"/>
          <p:cNvSpPr/>
          <p:nvPr/>
        </p:nvSpPr>
        <p:spPr>
          <a:xfrm>
            <a:off x="66430" y="4061497"/>
            <a:ext cx="1445361" cy="467833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Trailer_link</a:t>
            </a:r>
            <a:endParaRPr lang="en-US" sz="1400" dirty="0"/>
          </a:p>
        </p:txBody>
      </p:sp>
      <p:cxnSp>
        <p:nvCxnSpPr>
          <p:cNvPr id="186" name="Straight Connector 185"/>
          <p:cNvCxnSpPr>
            <a:stCxn id="4" idx="2"/>
            <a:endCxn id="183" idx="0"/>
          </p:cNvCxnSpPr>
          <p:nvPr/>
        </p:nvCxnSpPr>
        <p:spPr>
          <a:xfrm flipH="1">
            <a:off x="789111" y="3520049"/>
            <a:ext cx="665231" cy="541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Rectangle 211"/>
          <p:cNvSpPr/>
          <p:nvPr/>
        </p:nvSpPr>
        <p:spPr>
          <a:xfrm>
            <a:off x="256470" y="1320394"/>
            <a:ext cx="949375" cy="40935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Hall List</a:t>
            </a:r>
            <a:endParaRPr 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3" name="Flowchart: Decision 212"/>
          <p:cNvSpPr/>
          <p:nvPr/>
        </p:nvSpPr>
        <p:spPr>
          <a:xfrm>
            <a:off x="148780" y="2178906"/>
            <a:ext cx="1056314" cy="470172"/>
          </a:xfrm>
          <a:prstGeom prst="flowChartDecis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Has</a:t>
            </a:r>
            <a:endParaRPr lang="en-US" dirty="0"/>
          </a:p>
        </p:txBody>
      </p:sp>
      <p:cxnSp>
        <p:nvCxnSpPr>
          <p:cNvPr id="215" name="Straight Connector 214"/>
          <p:cNvCxnSpPr>
            <a:stCxn id="212" idx="2"/>
            <a:endCxn id="213" idx="0"/>
          </p:cNvCxnSpPr>
          <p:nvPr/>
        </p:nvCxnSpPr>
        <p:spPr>
          <a:xfrm flipH="1">
            <a:off x="676937" y="1729748"/>
            <a:ext cx="54221" cy="449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/>
          <p:cNvSpPr/>
          <p:nvPr/>
        </p:nvSpPr>
        <p:spPr>
          <a:xfrm>
            <a:off x="19012" y="703675"/>
            <a:ext cx="1197033" cy="40935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 smtClean="0"/>
              <a:t>Name</a:t>
            </a:r>
            <a:endParaRPr lang="en-US" sz="1400" u="sng" dirty="0"/>
          </a:p>
        </p:txBody>
      </p:sp>
      <p:cxnSp>
        <p:nvCxnSpPr>
          <p:cNvPr id="222" name="Straight Connector 221"/>
          <p:cNvCxnSpPr>
            <a:stCxn id="221" idx="4"/>
            <a:endCxn id="212" idx="0"/>
          </p:cNvCxnSpPr>
          <p:nvPr/>
        </p:nvCxnSpPr>
        <p:spPr>
          <a:xfrm>
            <a:off x="617529" y="1113028"/>
            <a:ext cx="113629" cy="207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/>
          <p:cNvSpPr/>
          <p:nvPr/>
        </p:nvSpPr>
        <p:spPr>
          <a:xfrm>
            <a:off x="1254244" y="830822"/>
            <a:ext cx="1401895" cy="412871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BuyTicket_Link</a:t>
            </a:r>
            <a:endParaRPr lang="en-US" sz="1400" dirty="0"/>
          </a:p>
        </p:txBody>
      </p:sp>
      <p:cxnSp>
        <p:nvCxnSpPr>
          <p:cNvPr id="228" name="Straight Connector 227"/>
          <p:cNvCxnSpPr>
            <a:stCxn id="226" idx="4"/>
            <a:endCxn id="212" idx="3"/>
          </p:cNvCxnSpPr>
          <p:nvPr/>
        </p:nvCxnSpPr>
        <p:spPr>
          <a:xfrm flipH="1">
            <a:off x="1205845" y="1243693"/>
            <a:ext cx="749347" cy="281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6702884" y="2203466"/>
            <a:ext cx="50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6185683" y="866415"/>
            <a:ext cx="50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308" name="TextBox 307"/>
          <p:cNvSpPr txBox="1"/>
          <p:nvPr/>
        </p:nvSpPr>
        <p:spPr>
          <a:xfrm>
            <a:off x="1074448" y="2665758"/>
            <a:ext cx="50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9" name="TextBox 308"/>
          <p:cNvSpPr txBox="1"/>
          <p:nvPr/>
        </p:nvSpPr>
        <p:spPr>
          <a:xfrm>
            <a:off x="680520" y="1745675"/>
            <a:ext cx="50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313" name="Rectangle 312"/>
          <p:cNvSpPr/>
          <p:nvPr/>
        </p:nvSpPr>
        <p:spPr>
          <a:xfrm>
            <a:off x="1578429" y="5015966"/>
            <a:ext cx="1194958" cy="40935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Watchlist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15" name="Flowchart: Decision 314"/>
          <p:cNvSpPr/>
          <p:nvPr/>
        </p:nvSpPr>
        <p:spPr>
          <a:xfrm>
            <a:off x="3505046" y="5060018"/>
            <a:ext cx="1410958" cy="505019"/>
          </a:xfrm>
          <a:prstGeom prst="flowChartDecis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Make</a:t>
            </a:r>
            <a:endParaRPr lang="en-US" dirty="0"/>
          </a:p>
        </p:txBody>
      </p:sp>
      <p:cxnSp>
        <p:nvCxnSpPr>
          <p:cNvPr id="319" name="Straight Connector 318"/>
          <p:cNvCxnSpPr>
            <a:stCxn id="313" idx="3"/>
            <a:endCxn id="315" idx="1"/>
          </p:cNvCxnSpPr>
          <p:nvPr/>
        </p:nvCxnSpPr>
        <p:spPr>
          <a:xfrm>
            <a:off x="2773387" y="5220643"/>
            <a:ext cx="731659" cy="91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21"/>
          <p:cNvSpPr txBox="1"/>
          <p:nvPr/>
        </p:nvSpPr>
        <p:spPr>
          <a:xfrm>
            <a:off x="5316533" y="5287577"/>
            <a:ext cx="50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3" name="TextBox 322"/>
          <p:cNvSpPr txBox="1"/>
          <p:nvPr/>
        </p:nvSpPr>
        <p:spPr>
          <a:xfrm>
            <a:off x="2752774" y="5184258"/>
            <a:ext cx="50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5" name="Oval 324"/>
          <p:cNvSpPr/>
          <p:nvPr/>
        </p:nvSpPr>
        <p:spPr>
          <a:xfrm>
            <a:off x="423064" y="5765585"/>
            <a:ext cx="1459919" cy="35232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Alert _time</a:t>
            </a:r>
            <a:endParaRPr lang="en-US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368" name="Straight Connector 367"/>
          <p:cNvCxnSpPr>
            <a:stCxn id="325" idx="0"/>
            <a:endCxn id="313" idx="1"/>
          </p:cNvCxnSpPr>
          <p:nvPr/>
        </p:nvCxnSpPr>
        <p:spPr>
          <a:xfrm flipV="1">
            <a:off x="1153024" y="5220643"/>
            <a:ext cx="425405" cy="544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Flowchart: Decision 373"/>
          <p:cNvSpPr/>
          <p:nvPr/>
        </p:nvSpPr>
        <p:spPr>
          <a:xfrm>
            <a:off x="4062162" y="4097066"/>
            <a:ext cx="1197033" cy="470172"/>
          </a:xfrm>
          <a:prstGeom prst="flowChartDecis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</a:t>
            </a:r>
            <a:endParaRPr lang="en-US" dirty="0"/>
          </a:p>
        </p:txBody>
      </p:sp>
      <p:cxnSp>
        <p:nvCxnSpPr>
          <p:cNvPr id="375" name="Straight Connector 374"/>
          <p:cNvCxnSpPr>
            <a:stCxn id="313" idx="0"/>
            <a:endCxn id="374" idx="1"/>
          </p:cNvCxnSpPr>
          <p:nvPr/>
        </p:nvCxnSpPr>
        <p:spPr>
          <a:xfrm flipV="1">
            <a:off x="2175908" y="4332152"/>
            <a:ext cx="1886254" cy="683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/>
          <p:cNvCxnSpPr>
            <a:stCxn id="5" idx="2"/>
            <a:endCxn id="374" idx="3"/>
          </p:cNvCxnSpPr>
          <p:nvPr/>
        </p:nvCxnSpPr>
        <p:spPr>
          <a:xfrm flipH="1">
            <a:off x="5259195" y="3393672"/>
            <a:ext cx="1760181" cy="938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2455597" y="4529330"/>
            <a:ext cx="50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3" name="TextBox 382"/>
          <p:cNvSpPr txBox="1"/>
          <p:nvPr/>
        </p:nvSpPr>
        <p:spPr>
          <a:xfrm>
            <a:off x="6643192" y="3544532"/>
            <a:ext cx="50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59679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2514600"/>
            <a:ext cx="8305800" cy="31543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dirty="0" smtClean="0">
                <a:solidFill>
                  <a:srgbClr val="00B0F0"/>
                </a:solidFill>
              </a:rPr>
              <a:t>THANK YOU …..</a:t>
            </a:r>
            <a:r>
              <a:rPr lang="en-US" sz="4000" dirty="0" smtClean="0">
                <a:solidFill>
                  <a:srgbClr val="00B0F0"/>
                </a:solidFill>
                <a:sym typeface="Wingdings" pitchFamily="2" charset="2"/>
              </a:rPr>
              <a:t></a:t>
            </a:r>
            <a:endParaRPr lang="en-US" sz="4000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0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82000" cy="60198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1. Menu: Home</a:t>
            </a:r>
            <a:br>
              <a:rPr lang="en-US" sz="2800" dirty="0" smtClean="0"/>
            </a:br>
            <a:r>
              <a:rPr lang="en-US" sz="2800" dirty="0" smtClean="0"/>
              <a:t>	</a:t>
            </a:r>
            <a:r>
              <a:rPr lang="en-US" sz="2400" dirty="0" smtClean="0"/>
              <a:t>Submenu: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		</a:t>
            </a:r>
            <a:r>
              <a:rPr lang="en-US" sz="2200" dirty="0" smtClean="0"/>
              <a:t>Program list up to 30 days</a:t>
            </a:r>
            <a:br>
              <a:rPr lang="en-US" sz="2200" dirty="0" smtClean="0"/>
            </a:br>
            <a:r>
              <a:rPr lang="en-US" sz="2200" dirty="0" smtClean="0"/>
              <a:t>		Program description</a:t>
            </a:r>
            <a:br>
              <a:rPr lang="en-US" sz="2200" dirty="0" smtClean="0"/>
            </a:br>
            <a:r>
              <a:rPr lang="en-US" sz="2200" dirty="0" smtClean="0"/>
              <a:t>		News and features</a:t>
            </a:r>
            <a:br>
              <a:rPr lang="en-US" sz="2200" dirty="0" smtClean="0"/>
            </a:br>
            <a:r>
              <a:rPr lang="en-US" sz="2200" dirty="0" smtClean="0"/>
              <a:t>		Cinema</a:t>
            </a:r>
            <a:br>
              <a:rPr lang="en-US" sz="2200" dirty="0" smtClean="0"/>
            </a:br>
            <a:r>
              <a:rPr lang="en-US" sz="2200" dirty="0" smtClean="0"/>
              <a:t>		Gallery</a:t>
            </a:r>
            <a:br>
              <a:rPr lang="en-US" sz="2200" dirty="0" smtClean="0"/>
            </a:br>
            <a:r>
              <a:rPr lang="en-US" sz="2200" dirty="0" smtClean="0"/>
              <a:t>		Popular programs</a:t>
            </a:r>
            <a:br>
              <a:rPr lang="en-US" sz="2200" dirty="0" smtClean="0"/>
            </a:br>
            <a:r>
              <a:rPr lang="en-US" sz="2200" dirty="0" smtClean="0"/>
              <a:t>		Search option</a:t>
            </a:r>
            <a:br>
              <a:rPr lang="en-US" sz="2200" dirty="0" smtClean="0"/>
            </a:br>
            <a:r>
              <a:rPr lang="en-US" sz="2200" dirty="0" smtClean="0"/>
              <a:t>		</a:t>
            </a:r>
            <a:r>
              <a:rPr lang="en-US" sz="2200" dirty="0" err="1" smtClean="0"/>
              <a:t>Signin</a:t>
            </a:r>
            <a:r>
              <a:rPr lang="en-US" sz="2200" dirty="0" smtClean="0"/>
              <a:t> and Sign up option</a:t>
            </a:r>
            <a:br>
              <a:rPr lang="en-US" sz="2200" dirty="0" smtClean="0"/>
            </a:br>
            <a:r>
              <a:rPr lang="en-US" sz="2200" dirty="0" smtClean="0"/>
              <a:t>		Contact</a:t>
            </a:r>
            <a:br>
              <a:rPr lang="en-US" sz="2200" dirty="0" smtClean="0"/>
            </a:br>
            <a:r>
              <a:rPr lang="en-US" sz="2200" dirty="0" smtClean="0"/>
              <a:t>		Comment Box</a:t>
            </a:r>
            <a:br>
              <a:rPr lang="en-US" sz="2200" dirty="0" smtClean="0"/>
            </a:br>
            <a:r>
              <a:rPr lang="en-US" sz="2200" dirty="0" smtClean="0"/>
              <a:t>	</a:t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2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458200" cy="62484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2. Menu: ALL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	</a:t>
            </a:r>
            <a:r>
              <a:rPr lang="en-US" sz="2400" dirty="0" smtClean="0"/>
              <a:t>Submenu: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		</a:t>
            </a:r>
            <a:r>
              <a:rPr lang="en-US" sz="2000" dirty="0" smtClean="0"/>
              <a:t>Drama</a:t>
            </a:r>
            <a:br>
              <a:rPr lang="en-US" sz="2000" dirty="0" smtClean="0"/>
            </a:br>
            <a:r>
              <a:rPr lang="en-US" sz="2000" dirty="0" smtClean="0"/>
              <a:t>		Telefilm</a:t>
            </a:r>
            <a:br>
              <a:rPr lang="en-US" sz="2000" dirty="0" smtClean="0"/>
            </a:br>
            <a:r>
              <a:rPr lang="en-US" sz="2000" dirty="0" smtClean="0"/>
              <a:t>		Talk Show</a:t>
            </a:r>
            <a:br>
              <a:rPr lang="en-US" sz="2000" dirty="0" smtClean="0"/>
            </a:br>
            <a:r>
              <a:rPr lang="en-US" sz="2000" dirty="0" smtClean="0"/>
              <a:t>		Reality Show</a:t>
            </a:r>
            <a:br>
              <a:rPr lang="en-US" sz="2000" dirty="0" smtClean="0"/>
            </a:br>
            <a:r>
              <a:rPr lang="en-US" sz="2000" dirty="0" smtClean="0"/>
              <a:t>		Comedy</a:t>
            </a:r>
            <a:br>
              <a:rPr lang="en-US" sz="2000" dirty="0" smtClean="0"/>
            </a:br>
            <a:r>
              <a:rPr lang="en-US" sz="2000" dirty="0" smtClean="0"/>
              <a:t>		Health &amp; Lifestyle</a:t>
            </a:r>
            <a:br>
              <a:rPr lang="en-US" sz="2000" dirty="0" smtClean="0"/>
            </a:br>
            <a:r>
              <a:rPr lang="en-US" sz="2000" dirty="0" smtClean="0"/>
              <a:t>		Sports</a:t>
            </a:r>
            <a:br>
              <a:rPr lang="en-US" sz="2000" dirty="0" smtClean="0"/>
            </a:br>
            <a:r>
              <a:rPr lang="en-US" sz="2000" dirty="0" smtClean="0"/>
              <a:t>		Travel </a:t>
            </a:r>
            <a:br>
              <a:rPr lang="en-US" sz="2000" dirty="0" smtClean="0"/>
            </a:br>
            <a:r>
              <a:rPr lang="en-US" sz="2000" dirty="0" smtClean="0"/>
              <a:t>		Food &amp; Cooking</a:t>
            </a:r>
            <a:br>
              <a:rPr lang="en-US" sz="2000" dirty="0" smtClean="0"/>
            </a:br>
            <a:r>
              <a:rPr lang="en-US" sz="2000" dirty="0" smtClean="0"/>
              <a:t>		Educational</a:t>
            </a:r>
            <a:br>
              <a:rPr lang="en-US" sz="2000" dirty="0" smtClean="0"/>
            </a:br>
            <a:r>
              <a:rPr lang="en-US" sz="2000" dirty="0" smtClean="0"/>
              <a:t>		Business</a:t>
            </a:r>
            <a:br>
              <a:rPr lang="en-US" sz="2000" dirty="0" smtClean="0"/>
            </a:br>
            <a:r>
              <a:rPr lang="en-US" sz="2000" dirty="0" smtClean="0"/>
              <a:t>		Kids</a:t>
            </a:r>
            <a:br>
              <a:rPr lang="en-US" sz="2000" dirty="0" smtClean="0"/>
            </a:br>
            <a:r>
              <a:rPr lang="en-US" sz="2000" dirty="0" smtClean="0"/>
              <a:t>		Religious</a:t>
            </a:r>
            <a:br>
              <a:rPr lang="en-US" sz="2000" dirty="0" smtClean="0"/>
            </a:br>
            <a:r>
              <a:rPr lang="en-US" sz="2000" dirty="0" smtClean="0"/>
              <a:t>		Agricultural Programs</a:t>
            </a:r>
            <a:br>
              <a:rPr lang="en-US" sz="2000" dirty="0" smtClean="0"/>
            </a:br>
            <a:r>
              <a:rPr lang="en-US" sz="2000" dirty="0" smtClean="0"/>
              <a:t>		Music Show</a:t>
            </a:r>
            <a:br>
              <a:rPr lang="en-US" sz="2000" dirty="0" smtClean="0"/>
            </a:br>
            <a:r>
              <a:rPr lang="en-US" sz="2000" dirty="0" smtClean="0"/>
              <a:t>		Awards</a:t>
            </a:r>
            <a:br>
              <a:rPr lang="en-US" sz="2000" dirty="0" smtClean="0"/>
            </a:br>
            <a:r>
              <a:rPr lang="en-US" sz="2000" dirty="0" smtClean="0"/>
              <a:t>		News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5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04800"/>
            <a:ext cx="8382000" cy="58213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3. Menu: Cinema 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sz="2800" dirty="0" smtClean="0"/>
              <a:t>       Submenu:</a:t>
            </a:r>
          </a:p>
          <a:p>
            <a:pPr>
              <a:buNone/>
            </a:pPr>
            <a:r>
              <a:rPr lang="en-US" sz="2000" dirty="0" smtClean="0"/>
              <a:t>				 Running Cinema </a:t>
            </a:r>
            <a:br>
              <a:rPr lang="en-US" sz="2000" dirty="0" smtClean="0"/>
            </a:br>
            <a:r>
              <a:rPr lang="en-US" sz="2000" dirty="0" smtClean="0"/>
              <a:t>		  	 Up Coming Cinema News   		</a:t>
            </a:r>
          </a:p>
          <a:p>
            <a:pPr>
              <a:buNone/>
            </a:pPr>
            <a:r>
              <a:rPr lang="en-US" sz="2000" dirty="0" smtClean="0"/>
              <a:t>				 Hall Ticket Booking </a:t>
            </a:r>
            <a:r>
              <a:rPr lang="en-US" sz="2000" dirty="0" smtClean="0">
                <a:sym typeface="Wingdings" pitchFamily="2" charset="2"/>
              </a:rPr>
              <a:t> [Submenu: </a:t>
            </a:r>
            <a:r>
              <a:rPr lang="en-US" sz="2000" dirty="0" smtClean="0"/>
              <a:t>Cineplex</a:t>
            </a:r>
            <a:br>
              <a:rPr lang="en-US" sz="2000" dirty="0" smtClean="0"/>
            </a:br>
            <a:r>
              <a:rPr lang="en-US" sz="2000" dirty="0" smtClean="0"/>
              <a:t>						              Blockbuster </a:t>
            </a:r>
          </a:p>
          <a:p>
            <a:pPr>
              <a:buNone/>
            </a:pPr>
            <a:r>
              <a:rPr lang="en-US" sz="2000" dirty="0" smtClean="0"/>
              <a:t>							              </a:t>
            </a:r>
            <a:r>
              <a:rPr lang="en-US" sz="2000" dirty="0" err="1" smtClean="0"/>
              <a:t>Bolaka</a:t>
            </a:r>
            <a:r>
              <a:rPr lang="en-US" sz="2000" dirty="0" smtClean="0"/>
              <a:t>  ]</a:t>
            </a:r>
            <a:br>
              <a:rPr lang="en-US" sz="2000" dirty="0" smtClean="0"/>
            </a:br>
            <a:r>
              <a:rPr lang="en-US" sz="2000" dirty="0" smtClean="0"/>
              <a:t>			</a:t>
            </a:r>
            <a:br>
              <a:rPr lang="en-US" sz="2000" dirty="0" smtClean="0"/>
            </a:br>
            <a:r>
              <a:rPr lang="en-US" sz="2000" dirty="0" smtClean="0"/>
              <a:t>		</a:t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2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4. Menu: Gallery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sz="2800" dirty="0" smtClean="0"/>
              <a:t>Submenu:</a:t>
            </a:r>
          </a:p>
          <a:p>
            <a:pPr>
              <a:buNone/>
            </a:pPr>
            <a:r>
              <a:rPr lang="en-US" sz="2400" dirty="0" smtClean="0"/>
              <a:t>			Photo Gallery</a:t>
            </a:r>
          </a:p>
          <a:p>
            <a:pPr>
              <a:buNone/>
            </a:pPr>
            <a:r>
              <a:rPr lang="en-US" sz="2400" dirty="0" smtClean="0"/>
              <a:t>			Video Gallery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6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5. Menu: News &amp; Features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sz="2800" dirty="0" smtClean="0"/>
              <a:t>Submenu:</a:t>
            </a:r>
          </a:p>
          <a:p>
            <a:pPr>
              <a:buNone/>
            </a:pPr>
            <a:r>
              <a:rPr lang="en-US" dirty="0" smtClean="0"/>
              <a:t>			</a:t>
            </a:r>
            <a:r>
              <a:rPr lang="en-US" sz="2000" dirty="0" smtClean="0"/>
              <a:t>News</a:t>
            </a:r>
          </a:p>
          <a:p>
            <a:pPr>
              <a:buNone/>
            </a:pPr>
            <a:r>
              <a:rPr lang="en-US" sz="2000" dirty="0" smtClean="0"/>
              <a:t>			2015 Awards</a:t>
            </a:r>
          </a:p>
          <a:p>
            <a:pPr>
              <a:buNone/>
            </a:pPr>
            <a:r>
              <a:rPr lang="en-US" sz="2000" dirty="0" smtClean="0"/>
              <a:t>			2015 Academy Awards</a:t>
            </a:r>
          </a:p>
          <a:p>
            <a:pPr>
              <a:buNone/>
            </a:pPr>
            <a:r>
              <a:rPr lang="en-US" sz="2000" dirty="0" smtClean="0"/>
              <a:t>			2015 National Awards</a:t>
            </a:r>
          </a:p>
          <a:p>
            <a:pPr>
              <a:buNone/>
            </a:pPr>
            <a:r>
              <a:rPr lang="en-US" sz="2000" dirty="0" smtClean="0"/>
              <a:t>			2015 </a:t>
            </a:r>
            <a:r>
              <a:rPr lang="en-US" sz="2000" dirty="0" err="1" smtClean="0"/>
              <a:t>Meril</a:t>
            </a:r>
            <a:r>
              <a:rPr lang="en-US" sz="2000" dirty="0" smtClean="0"/>
              <a:t> </a:t>
            </a:r>
            <a:r>
              <a:rPr lang="en-US" sz="2000" dirty="0" err="1" smtClean="0"/>
              <a:t>Prothom</a:t>
            </a:r>
            <a:r>
              <a:rPr lang="en-US" sz="2000" dirty="0" smtClean="0"/>
              <a:t> </a:t>
            </a:r>
            <a:r>
              <a:rPr lang="en-US" sz="2000" dirty="0" err="1" smtClean="0"/>
              <a:t>Alo</a:t>
            </a:r>
            <a:r>
              <a:rPr lang="en-US" sz="2000" dirty="0" smtClean="0"/>
              <a:t> Awards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4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1000"/>
            <a:ext cx="8382000" cy="57451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Other Menu : </a:t>
            </a: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6. Popular Program</a:t>
            </a:r>
          </a:p>
          <a:p>
            <a:pPr>
              <a:buNone/>
            </a:pPr>
            <a:r>
              <a:rPr lang="en-US" sz="2800" dirty="0" smtClean="0"/>
              <a:t>7. Sign Up</a:t>
            </a:r>
          </a:p>
          <a:p>
            <a:pPr>
              <a:buNone/>
            </a:pPr>
            <a:r>
              <a:rPr lang="en-US" sz="2800" dirty="0" smtClean="0"/>
              <a:t>8. About Us</a:t>
            </a:r>
          </a:p>
          <a:p>
            <a:pPr>
              <a:buNone/>
            </a:pPr>
            <a:r>
              <a:rPr lang="en-US" sz="2800" dirty="0" smtClean="0"/>
              <a:t>9. Contact 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0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Stake holder / 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Admin </a:t>
            </a:r>
          </a:p>
          <a:p>
            <a:r>
              <a:rPr lang="en-US" dirty="0" smtClean="0"/>
              <a:t>TV correspondent</a:t>
            </a:r>
          </a:p>
          <a:p>
            <a:r>
              <a:rPr lang="en-US" dirty="0" smtClean="0"/>
              <a:t>Cineplex operator </a:t>
            </a:r>
          </a:p>
          <a:p>
            <a:r>
              <a:rPr lang="en-US" dirty="0" smtClean="0"/>
              <a:t>User</a:t>
            </a:r>
          </a:p>
          <a:p>
            <a:pPr lvl="1"/>
            <a:r>
              <a:rPr lang="en-US" dirty="0" smtClean="0"/>
              <a:t>Register user</a:t>
            </a:r>
          </a:p>
          <a:p>
            <a:pPr lvl="1"/>
            <a:r>
              <a:rPr lang="en-US" dirty="0" smtClean="0"/>
              <a:t>Non Register user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7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Existing Products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1. tv.com</a:t>
            </a:r>
          </a:p>
          <a:p>
            <a:pPr>
              <a:buNone/>
            </a:pPr>
            <a:r>
              <a:rPr lang="en-US" dirty="0" smtClean="0"/>
              <a:t>2. radiotimes.com</a:t>
            </a:r>
          </a:p>
          <a:p>
            <a:pPr>
              <a:buNone/>
            </a:pPr>
            <a:r>
              <a:rPr lang="en-US" dirty="0" smtClean="0"/>
              <a:t>3. cineplexbd.com</a:t>
            </a:r>
          </a:p>
          <a:p>
            <a:pPr>
              <a:buNone/>
            </a:pPr>
            <a:r>
              <a:rPr lang="en-US" dirty="0" smtClean="0"/>
              <a:t>4. tvguide.com</a:t>
            </a:r>
          </a:p>
          <a:p>
            <a:pPr>
              <a:buNone/>
            </a:pPr>
            <a:r>
              <a:rPr lang="en-US" dirty="0" smtClean="0"/>
              <a:t>5.Jagobd.com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7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of Admin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1. Upload Programs</a:t>
            </a:r>
          </a:p>
          <a:p>
            <a:pPr>
              <a:buNone/>
            </a:pPr>
            <a:r>
              <a:rPr lang="en-US" dirty="0" smtClean="0"/>
              <a:t>2. </a:t>
            </a:r>
            <a:r>
              <a:rPr lang="en-US" dirty="0"/>
              <a:t>Update  </a:t>
            </a:r>
            <a:r>
              <a:rPr lang="en-US" dirty="0" smtClean="0"/>
              <a:t>Programs</a:t>
            </a:r>
          </a:p>
          <a:p>
            <a:pPr>
              <a:buNone/>
            </a:pPr>
            <a:r>
              <a:rPr lang="en-US" dirty="0" smtClean="0"/>
              <a:t>3. Remove Programs</a:t>
            </a:r>
          </a:p>
          <a:p>
            <a:pPr>
              <a:buNone/>
            </a:pPr>
            <a:r>
              <a:rPr lang="en-US" dirty="0" smtClean="0"/>
              <a:t>4. Approve request</a:t>
            </a:r>
          </a:p>
          <a:p>
            <a:pPr>
              <a:buNone/>
            </a:pPr>
            <a:r>
              <a:rPr lang="en-US" dirty="0" smtClean="0"/>
              <a:t>5. User enrollment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9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of Cinema Operator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1. Upload Cinema Provide by </a:t>
            </a:r>
            <a:r>
              <a:rPr lang="en-US" dirty="0" err="1" smtClean="0"/>
              <a:t>cineplex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2. </a:t>
            </a:r>
            <a:r>
              <a:rPr lang="en-US" dirty="0"/>
              <a:t>Update 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3. Remove </a:t>
            </a:r>
          </a:p>
          <a:p>
            <a:pPr>
              <a:buNone/>
            </a:pPr>
            <a:r>
              <a:rPr lang="en-US" dirty="0" smtClean="0"/>
              <a:t>4. Approve request</a:t>
            </a:r>
          </a:p>
          <a:p>
            <a:pPr>
              <a:buNone/>
            </a:pPr>
            <a:r>
              <a:rPr lang="en-US" dirty="0" smtClean="0"/>
              <a:t>5. User enrollment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3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of TV correspondent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1. Upload program and schedule </a:t>
            </a:r>
          </a:p>
          <a:p>
            <a:pPr>
              <a:buNone/>
            </a:pPr>
            <a:r>
              <a:rPr lang="en-US" dirty="0" smtClean="0"/>
              <a:t>2. </a:t>
            </a:r>
            <a:r>
              <a:rPr lang="en-US" dirty="0"/>
              <a:t>Update </a:t>
            </a:r>
            <a:r>
              <a:rPr lang="en-US" dirty="0" smtClean="0"/>
              <a:t>program and schedule </a:t>
            </a:r>
          </a:p>
          <a:p>
            <a:pPr>
              <a:buNone/>
            </a:pPr>
            <a:r>
              <a:rPr lang="en-US" dirty="0" smtClean="0"/>
              <a:t>3. Remove program and schedule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3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of user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3600" dirty="0" smtClean="0"/>
              <a:t>Register</a:t>
            </a:r>
          </a:p>
          <a:p>
            <a:pPr>
              <a:buNone/>
            </a:pPr>
            <a:r>
              <a:rPr lang="en-US" sz="3600" dirty="0" smtClean="0"/>
              <a:t>		</a:t>
            </a:r>
            <a:r>
              <a:rPr lang="en-US" sz="2800" dirty="0" smtClean="0"/>
              <a:t>Can visit all pages and also use My </a:t>
            </a:r>
            <a:r>
              <a:rPr lang="en-US" sz="2800" dirty="0" err="1" smtClean="0"/>
              <a:t>Watchlist</a:t>
            </a:r>
            <a:r>
              <a:rPr lang="en-US" sz="2800" dirty="0" smtClean="0"/>
              <a:t> 	services</a:t>
            </a:r>
          </a:p>
          <a:p>
            <a:pPr>
              <a:buNone/>
            </a:pPr>
            <a:r>
              <a:rPr lang="en-US" sz="3600" dirty="0" smtClean="0"/>
              <a:t>Non register</a:t>
            </a:r>
          </a:p>
          <a:p>
            <a:pPr>
              <a:buNone/>
            </a:pPr>
            <a:r>
              <a:rPr lang="en-US" sz="3600" dirty="0" smtClean="0"/>
              <a:t>		</a:t>
            </a:r>
            <a:r>
              <a:rPr lang="en-US" sz="2800" dirty="0" smtClean="0"/>
              <a:t> Can visit all pages but can’t use My </a:t>
            </a:r>
            <a:r>
              <a:rPr lang="en-US" sz="2800" dirty="0" err="1" smtClean="0"/>
              <a:t>Watchlist</a:t>
            </a:r>
            <a:r>
              <a:rPr lang="en-US" sz="2800" dirty="0" smtClean="0"/>
              <a:t> </a:t>
            </a:r>
            <a:r>
              <a:rPr lang="en-US" sz="2800" smtClean="0"/>
              <a:t>	 services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2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109"/>
          <p:cNvGrpSpPr/>
          <p:nvPr/>
        </p:nvGrpSpPr>
        <p:grpSpPr>
          <a:xfrm>
            <a:off x="1676400" y="2590800"/>
            <a:ext cx="5486400" cy="2057400"/>
            <a:chOff x="3302800" y="3193400"/>
            <a:chExt cx="2538400" cy="471200"/>
          </a:xfrm>
        </p:grpSpPr>
        <p:sp>
          <p:nvSpPr>
            <p:cNvPr id="789" name="Process"/>
            <p:cNvSpPr/>
            <p:nvPr/>
          </p:nvSpPr>
          <p:spPr>
            <a:xfrm>
              <a:off x="3310400" y="32010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Login</a:t>
              </a:r>
            </a:p>
          </p:txBody>
        </p:sp>
        <p:sp>
          <p:nvSpPr>
            <p:cNvPr id="790" name="Process"/>
            <p:cNvSpPr/>
            <p:nvPr/>
          </p:nvSpPr>
          <p:spPr>
            <a:xfrm>
              <a:off x="5073600" y="32010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Admin home page</a:t>
              </a:r>
            </a:p>
          </p:txBody>
        </p:sp>
        <p:sp>
          <p:nvSpPr>
            <p:cNvPr id="792" name="ConnectLine"/>
            <p:cNvSpPr/>
            <p:nvPr/>
          </p:nvSpPr>
          <p:spPr>
            <a:xfrm>
              <a:off x="4070400" y="3429000"/>
              <a:ext cx="1003200" cy="0"/>
            </a:xfrm>
            <a:custGeom>
              <a:avLst/>
              <a:gdLst/>
              <a:ahLst/>
              <a:cxnLst/>
              <a:rect l="0" t="0" r="0" b="0"/>
              <a:pathLst>
                <a:path w="1003200" fill="none">
                  <a:moveTo>
                    <a:pt x="0" y="0"/>
                  </a:moveTo>
                  <a:lnTo>
                    <a:pt x="10032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10" name="lines"/>
            <p:cNvSpPr/>
            <p:nvPr/>
          </p:nvSpPr>
          <p:spPr>
            <a:xfrm>
              <a:off x="3302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1" name="lines"/>
            <p:cNvSpPr/>
            <p:nvPr/>
          </p:nvSpPr>
          <p:spPr>
            <a:xfrm>
              <a:off x="3758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2" name="lines"/>
            <p:cNvSpPr/>
            <p:nvPr/>
          </p:nvSpPr>
          <p:spPr>
            <a:xfrm>
              <a:off x="4214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3" name="lines"/>
            <p:cNvSpPr/>
            <p:nvPr/>
          </p:nvSpPr>
          <p:spPr>
            <a:xfrm>
              <a:off x="4670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4" name="lines"/>
            <p:cNvSpPr/>
            <p:nvPr/>
          </p:nvSpPr>
          <p:spPr>
            <a:xfrm>
              <a:off x="5126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5" name="lines"/>
            <p:cNvSpPr/>
            <p:nvPr/>
          </p:nvSpPr>
          <p:spPr>
            <a:xfrm>
              <a:off x="5567600" y="33910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1"/>
            <a:ext cx="7772400" cy="914399"/>
          </a:xfrm>
        </p:spPr>
        <p:txBody>
          <a:bodyPr/>
          <a:lstStyle/>
          <a:p>
            <a:r>
              <a:rPr lang="en-US" dirty="0" smtClean="0"/>
              <a:t>Process Flow Diagram of Admin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4648200"/>
          </a:xfrm>
        </p:spPr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3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154"/>
          <p:cNvGrpSpPr/>
          <p:nvPr/>
        </p:nvGrpSpPr>
        <p:grpSpPr>
          <a:xfrm>
            <a:off x="1288800" y="2743200"/>
            <a:ext cx="6566400" cy="1962600"/>
            <a:chOff x="1288800" y="2152200"/>
            <a:chExt cx="6566400" cy="2553600"/>
          </a:xfrm>
        </p:grpSpPr>
        <p:sp>
          <p:nvSpPr>
            <p:cNvPr id="789" name="Process"/>
            <p:cNvSpPr/>
            <p:nvPr/>
          </p:nvSpPr>
          <p:spPr>
            <a:xfrm>
              <a:off x="1296400" y="30642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lang="en-US" sz="760" dirty="0" smtClean="0">
                  <a:solidFill>
                    <a:srgbClr val="303030"/>
                  </a:solidFill>
                  <a:latin typeface="Arial"/>
                </a:rPr>
                <a:t>Upload</a:t>
              </a:r>
              <a:r>
                <a:rPr sz="760" dirty="0" smtClean="0">
                  <a:solidFill>
                    <a:srgbClr val="303030"/>
                  </a:solidFill>
                  <a:latin typeface="Arial"/>
                </a:rPr>
                <a:t> </a:t>
              </a:r>
              <a:r>
                <a:rPr sz="760" dirty="0">
                  <a:solidFill>
                    <a:srgbClr val="303030"/>
                  </a:solidFill>
                  <a:latin typeface="Arial"/>
                </a:rPr>
                <a:t>programs</a:t>
              </a:r>
            </a:p>
          </p:txBody>
        </p:sp>
        <p:sp>
          <p:nvSpPr>
            <p:cNvPr id="790" name="Process"/>
            <p:cNvSpPr/>
            <p:nvPr/>
          </p:nvSpPr>
          <p:spPr>
            <a:xfrm>
              <a:off x="4830400" y="42422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Browse</a:t>
              </a:r>
            </a:p>
          </p:txBody>
        </p:sp>
        <p:sp>
          <p:nvSpPr>
            <p:cNvPr id="107" name="Process"/>
            <p:cNvSpPr/>
            <p:nvPr/>
          </p:nvSpPr>
          <p:spPr>
            <a:xfrm>
              <a:off x="7087600" y="29692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lang="en-US" sz="760" dirty="0" smtClean="0">
                  <a:solidFill>
                    <a:srgbClr val="303030"/>
                  </a:solidFill>
                  <a:latin typeface="Arial"/>
                </a:rPr>
                <a:t>Upload</a:t>
              </a:r>
              <a:endParaRPr sz="760" dirty="0">
                <a:solidFill>
                  <a:srgbClr val="303030"/>
                </a:solidFill>
                <a:latin typeface="Arial"/>
              </a:endParaRPr>
            </a:p>
          </p:txBody>
        </p:sp>
        <p:sp>
          <p:nvSpPr>
            <p:cNvPr id="109" name="Process"/>
            <p:cNvSpPr/>
            <p:nvPr/>
          </p:nvSpPr>
          <p:spPr>
            <a:xfrm>
              <a:off x="4830400" y="21598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Type</a:t>
              </a:r>
            </a:p>
          </p:txBody>
        </p:sp>
        <p:sp>
          <p:nvSpPr>
            <p:cNvPr id="121" name="ConnectLine"/>
            <p:cNvSpPr/>
            <p:nvPr/>
          </p:nvSpPr>
          <p:spPr>
            <a:xfrm>
              <a:off x="5590400" y="23878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fill="none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33" name="Freeform 132"/>
            <p:cNvSpPr/>
            <p:nvPr/>
          </p:nvSpPr>
          <p:spPr>
            <a:xfrm>
              <a:off x="5579000" y="4466400"/>
              <a:ext cx="433200" cy="7600"/>
            </a:xfrm>
            <a:custGeom>
              <a:avLst/>
              <a:gdLst/>
              <a:ahLst/>
              <a:cxnLst/>
              <a:rect l="0" t="0" r="0" b="0"/>
              <a:pathLst>
                <a:path w="433200" h="7600" fill="none">
                  <a:moveTo>
                    <a:pt x="0" y="7600"/>
                  </a:moveTo>
                  <a:lnTo>
                    <a:pt x="43320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</a:ln>
          </p:spPr>
        </p:sp>
        <p:sp>
          <p:nvSpPr>
            <p:cNvPr id="139" name="Freeform 138"/>
            <p:cNvSpPr/>
            <p:nvPr/>
          </p:nvSpPr>
          <p:spPr>
            <a:xfrm>
              <a:off x="6012200" y="2384000"/>
              <a:ext cx="0" cy="2082400"/>
            </a:xfrm>
            <a:custGeom>
              <a:avLst/>
              <a:gdLst/>
              <a:ahLst/>
              <a:cxnLst/>
              <a:rect l="0" t="0" r="0" b="0"/>
              <a:pathLst>
                <a:path h="2082400" fill="none">
                  <a:moveTo>
                    <a:pt x="0" y="208240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</a:ln>
          </p:spPr>
        </p:sp>
        <p:sp>
          <p:nvSpPr>
            <p:cNvPr id="140" name="Freeform 139"/>
            <p:cNvSpPr/>
            <p:nvPr/>
          </p:nvSpPr>
          <p:spPr>
            <a:xfrm>
              <a:off x="5579000" y="2380200"/>
              <a:ext cx="433200" cy="7600"/>
            </a:xfrm>
            <a:custGeom>
              <a:avLst/>
              <a:gdLst/>
              <a:ahLst/>
              <a:cxnLst/>
              <a:rect l="0" t="0" r="0" b="0"/>
              <a:pathLst>
                <a:path w="433200" h="7600" fill="none">
                  <a:moveTo>
                    <a:pt x="4332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</a:ln>
          </p:spPr>
        </p:sp>
        <p:cxnSp>
          <p:nvCxnSpPr>
            <p:cNvPr id="141" name="Line"/>
            <p:cNvCxnSpPr>
              <a:endCxn id="107" idx="0"/>
            </p:cNvCxnSpPr>
            <p:nvPr/>
          </p:nvCxnSpPr>
          <p:spPr>
            <a:xfrm>
              <a:off x="6023600" y="3197200"/>
              <a:ext cx="1064000" cy="0"/>
            </a:xfrm>
            <a:prstGeom prst="line">
              <a:avLst/>
            </a:prstGeom>
            <a:ln w="7600" cap="flat">
              <a:solidFill>
                <a:srgbClr val="6D6D6D"/>
              </a:solidFill>
              <a:bevel/>
              <a:tailEnd type="stealth" w="med" len="med"/>
            </a:ln>
          </p:spPr>
        </p:cxnSp>
        <p:sp>
          <p:nvSpPr>
            <p:cNvPr id="142" name="Process"/>
            <p:cNvSpPr/>
            <p:nvPr/>
          </p:nvSpPr>
          <p:spPr>
            <a:xfrm>
              <a:off x="2892400" y="30642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Select category</a:t>
              </a:r>
            </a:p>
          </p:txBody>
        </p:sp>
        <p:sp>
          <p:nvSpPr>
            <p:cNvPr id="143" name="ConnectLine"/>
            <p:cNvSpPr/>
            <p:nvPr/>
          </p:nvSpPr>
          <p:spPr>
            <a:xfrm>
              <a:off x="2056400" y="3292200"/>
              <a:ext cx="836000" cy="0"/>
            </a:xfrm>
            <a:custGeom>
              <a:avLst/>
              <a:gdLst/>
              <a:ahLst/>
              <a:cxnLst/>
              <a:rect l="0" t="0" r="0" b="0"/>
              <a:pathLst>
                <a:path w="836000" fill="none">
                  <a:moveTo>
                    <a:pt x="0" y="0"/>
                  </a:moveTo>
                  <a:lnTo>
                    <a:pt x="8360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44" name="ConnectLine"/>
            <p:cNvSpPr/>
            <p:nvPr/>
          </p:nvSpPr>
          <p:spPr>
            <a:xfrm>
              <a:off x="3652400" y="3292200"/>
              <a:ext cx="1178000" cy="1178000"/>
            </a:xfrm>
            <a:custGeom>
              <a:avLst/>
              <a:gdLst/>
              <a:ahLst/>
              <a:cxnLst/>
              <a:rect l="0" t="0" r="0" b="0"/>
              <a:pathLst>
                <a:path w="1178000" h="1178000" fill="none">
                  <a:moveTo>
                    <a:pt x="0" y="0"/>
                  </a:moveTo>
                  <a:lnTo>
                    <a:pt x="516800" y="0"/>
                  </a:lnTo>
                  <a:lnTo>
                    <a:pt x="516800" y="1178000"/>
                  </a:lnTo>
                  <a:lnTo>
                    <a:pt x="1178000" y="11780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46" name="ConnectLine"/>
            <p:cNvSpPr/>
            <p:nvPr/>
          </p:nvSpPr>
          <p:spPr>
            <a:xfrm>
              <a:off x="4169200" y="3292200"/>
              <a:ext cx="661200" cy="904400"/>
            </a:xfrm>
            <a:custGeom>
              <a:avLst/>
              <a:gdLst/>
              <a:ahLst/>
              <a:cxnLst/>
              <a:rect l="0" t="0" r="0" b="0"/>
              <a:pathLst>
                <a:path w="661200" h="904400" fill="none">
                  <a:moveTo>
                    <a:pt x="0" y="0"/>
                  </a:moveTo>
                  <a:lnTo>
                    <a:pt x="0" y="-904400"/>
                  </a:lnTo>
                  <a:lnTo>
                    <a:pt x="661200" y="-9044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47" name="Process"/>
            <p:cNvSpPr/>
            <p:nvPr/>
          </p:nvSpPr>
          <p:spPr>
            <a:xfrm>
              <a:off x="2314800" y="40142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Create new category</a:t>
              </a:r>
            </a:p>
          </p:txBody>
        </p:sp>
        <p:sp>
          <p:nvSpPr>
            <p:cNvPr id="148" name="ConnectLine"/>
            <p:cNvSpPr/>
            <p:nvPr/>
          </p:nvSpPr>
          <p:spPr>
            <a:xfrm>
              <a:off x="2162800" y="3277000"/>
              <a:ext cx="152000" cy="965200"/>
            </a:xfrm>
            <a:custGeom>
              <a:avLst/>
              <a:gdLst/>
              <a:ahLst/>
              <a:cxnLst/>
              <a:rect l="0" t="0" r="0" b="0"/>
              <a:pathLst>
                <a:path w="152000" h="965200" fill="none">
                  <a:moveTo>
                    <a:pt x="0" y="0"/>
                  </a:moveTo>
                  <a:lnTo>
                    <a:pt x="0" y="965200"/>
                  </a:lnTo>
                  <a:lnTo>
                    <a:pt x="152000" y="9652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51" name="ConnectLine"/>
            <p:cNvSpPr/>
            <p:nvPr/>
          </p:nvSpPr>
          <p:spPr>
            <a:xfrm>
              <a:off x="3074800" y="4242200"/>
              <a:ext cx="364800" cy="965200"/>
            </a:xfrm>
            <a:custGeom>
              <a:avLst/>
              <a:gdLst/>
              <a:ahLst/>
              <a:cxnLst/>
              <a:rect l="0" t="0" r="0" b="0"/>
              <a:pathLst>
                <a:path w="364800" h="965200" fill="none">
                  <a:moveTo>
                    <a:pt x="0" y="0"/>
                  </a:moveTo>
                  <a:lnTo>
                    <a:pt x="243200" y="0"/>
                  </a:lnTo>
                  <a:lnTo>
                    <a:pt x="243200" y="-486400"/>
                  </a:lnTo>
                  <a:lnTo>
                    <a:pt x="-364800" y="-486400"/>
                  </a:lnTo>
                  <a:lnTo>
                    <a:pt x="-364800" y="-9652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55" name="lines"/>
            <p:cNvSpPr/>
            <p:nvPr/>
          </p:nvSpPr>
          <p:spPr>
            <a:xfrm>
              <a:off x="1288800" y="2152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56" name="lines"/>
            <p:cNvSpPr/>
            <p:nvPr/>
          </p:nvSpPr>
          <p:spPr>
            <a:xfrm>
              <a:off x="1744800" y="2152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57" name="lines"/>
            <p:cNvSpPr/>
            <p:nvPr/>
          </p:nvSpPr>
          <p:spPr>
            <a:xfrm>
              <a:off x="1288800" y="2608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58" name="lines"/>
            <p:cNvSpPr/>
            <p:nvPr/>
          </p:nvSpPr>
          <p:spPr>
            <a:xfrm>
              <a:off x="2200800" y="2152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59" name="lines"/>
            <p:cNvSpPr/>
            <p:nvPr/>
          </p:nvSpPr>
          <p:spPr>
            <a:xfrm>
              <a:off x="1744800" y="2608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0" name="lines"/>
            <p:cNvSpPr/>
            <p:nvPr/>
          </p:nvSpPr>
          <p:spPr>
            <a:xfrm>
              <a:off x="128880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1" name="lines"/>
            <p:cNvSpPr/>
            <p:nvPr/>
          </p:nvSpPr>
          <p:spPr>
            <a:xfrm>
              <a:off x="2656800" y="2152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2" name="lines"/>
            <p:cNvSpPr/>
            <p:nvPr/>
          </p:nvSpPr>
          <p:spPr>
            <a:xfrm>
              <a:off x="2200800" y="2608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3" name="lines"/>
            <p:cNvSpPr/>
            <p:nvPr/>
          </p:nvSpPr>
          <p:spPr>
            <a:xfrm>
              <a:off x="174480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4" name="lines"/>
            <p:cNvSpPr/>
            <p:nvPr/>
          </p:nvSpPr>
          <p:spPr>
            <a:xfrm>
              <a:off x="1288800" y="3520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5" name="lines"/>
            <p:cNvSpPr/>
            <p:nvPr/>
          </p:nvSpPr>
          <p:spPr>
            <a:xfrm>
              <a:off x="3112800" y="2152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6" name="lines"/>
            <p:cNvSpPr/>
            <p:nvPr/>
          </p:nvSpPr>
          <p:spPr>
            <a:xfrm>
              <a:off x="2656800" y="2608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7" name="lines"/>
            <p:cNvSpPr/>
            <p:nvPr/>
          </p:nvSpPr>
          <p:spPr>
            <a:xfrm>
              <a:off x="220080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8" name="lines"/>
            <p:cNvSpPr/>
            <p:nvPr/>
          </p:nvSpPr>
          <p:spPr>
            <a:xfrm>
              <a:off x="1744800" y="3520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9" name="lines"/>
            <p:cNvSpPr/>
            <p:nvPr/>
          </p:nvSpPr>
          <p:spPr>
            <a:xfrm>
              <a:off x="1288800" y="3976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0" name="lines"/>
            <p:cNvSpPr/>
            <p:nvPr/>
          </p:nvSpPr>
          <p:spPr>
            <a:xfrm>
              <a:off x="3568800" y="2152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1" name="lines"/>
            <p:cNvSpPr/>
            <p:nvPr/>
          </p:nvSpPr>
          <p:spPr>
            <a:xfrm>
              <a:off x="3112800" y="2608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2" name="lines"/>
            <p:cNvSpPr/>
            <p:nvPr/>
          </p:nvSpPr>
          <p:spPr>
            <a:xfrm>
              <a:off x="265680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3" name="lines"/>
            <p:cNvSpPr/>
            <p:nvPr/>
          </p:nvSpPr>
          <p:spPr>
            <a:xfrm>
              <a:off x="2200800" y="3520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4" name="lines"/>
            <p:cNvSpPr/>
            <p:nvPr/>
          </p:nvSpPr>
          <p:spPr>
            <a:xfrm>
              <a:off x="1744800" y="3976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5" name="lines"/>
            <p:cNvSpPr/>
            <p:nvPr/>
          </p:nvSpPr>
          <p:spPr>
            <a:xfrm>
              <a:off x="1471200" y="4432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6" name="lines"/>
            <p:cNvSpPr/>
            <p:nvPr/>
          </p:nvSpPr>
          <p:spPr>
            <a:xfrm>
              <a:off x="4024800" y="2152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7" name="lines"/>
            <p:cNvSpPr/>
            <p:nvPr/>
          </p:nvSpPr>
          <p:spPr>
            <a:xfrm>
              <a:off x="3568800" y="2608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8" name="lines"/>
            <p:cNvSpPr/>
            <p:nvPr/>
          </p:nvSpPr>
          <p:spPr>
            <a:xfrm>
              <a:off x="311280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9" name="lines"/>
            <p:cNvSpPr/>
            <p:nvPr/>
          </p:nvSpPr>
          <p:spPr>
            <a:xfrm>
              <a:off x="2656800" y="3520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0" name="lines"/>
            <p:cNvSpPr/>
            <p:nvPr/>
          </p:nvSpPr>
          <p:spPr>
            <a:xfrm>
              <a:off x="2200800" y="3976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1" name="lines"/>
            <p:cNvSpPr/>
            <p:nvPr/>
          </p:nvSpPr>
          <p:spPr>
            <a:xfrm>
              <a:off x="1927200" y="4432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2" name="lines"/>
            <p:cNvSpPr/>
            <p:nvPr/>
          </p:nvSpPr>
          <p:spPr>
            <a:xfrm>
              <a:off x="4480800" y="2152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3" name="lines"/>
            <p:cNvSpPr/>
            <p:nvPr/>
          </p:nvSpPr>
          <p:spPr>
            <a:xfrm>
              <a:off x="4024800" y="2608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4" name="lines"/>
            <p:cNvSpPr/>
            <p:nvPr/>
          </p:nvSpPr>
          <p:spPr>
            <a:xfrm>
              <a:off x="356880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5" name="lines"/>
            <p:cNvSpPr/>
            <p:nvPr/>
          </p:nvSpPr>
          <p:spPr>
            <a:xfrm>
              <a:off x="3112800" y="3520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6" name="lines"/>
            <p:cNvSpPr/>
            <p:nvPr/>
          </p:nvSpPr>
          <p:spPr>
            <a:xfrm>
              <a:off x="2656800" y="3976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7" name="lines"/>
            <p:cNvSpPr/>
            <p:nvPr/>
          </p:nvSpPr>
          <p:spPr>
            <a:xfrm>
              <a:off x="2383200" y="4432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8" name="lines"/>
            <p:cNvSpPr/>
            <p:nvPr/>
          </p:nvSpPr>
          <p:spPr>
            <a:xfrm>
              <a:off x="4936800" y="2152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9" name="lines"/>
            <p:cNvSpPr/>
            <p:nvPr/>
          </p:nvSpPr>
          <p:spPr>
            <a:xfrm>
              <a:off x="4480800" y="2608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0" name="lines"/>
            <p:cNvSpPr/>
            <p:nvPr/>
          </p:nvSpPr>
          <p:spPr>
            <a:xfrm>
              <a:off x="402480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1" name="lines"/>
            <p:cNvSpPr/>
            <p:nvPr/>
          </p:nvSpPr>
          <p:spPr>
            <a:xfrm>
              <a:off x="3568800" y="3520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2" name="lines"/>
            <p:cNvSpPr/>
            <p:nvPr/>
          </p:nvSpPr>
          <p:spPr>
            <a:xfrm>
              <a:off x="3112800" y="3976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3" name="lines"/>
            <p:cNvSpPr/>
            <p:nvPr/>
          </p:nvSpPr>
          <p:spPr>
            <a:xfrm>
              <a:off x="2839200" y="4432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4" name="lines"/>
            <p:cNvSpPr/>
            <p:nvPr/>
          </p:nvSpPr>
          <p:spPr>
            <a:xfrm>
              <a:off x="5392800" y="2152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5" name="lines"/>
            <p:cNvSpPr/>
            <p:nvPr/>
          </p:nvSpPr>
          <p:spPr>
            <a:xfrm>
              <a:off x="4936800" y="2608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6" name="lines"/>
            <p:cNvSpPr/>
            <p:nvPr/>
          </p:nvSpPr>
          <p:spPr>
            <a:xfrm>
              <a:off x="448080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7" name="lines"/>
            <p:cNvSpPr/>
            <p:nvPr/>
          </p:nvSpPr>
          <p:spPr>
            <a:xfrm>
              <a:off x="4024800" y="3520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8" name="lines"/>
            <p:cNvSpPr/>
            <p:nvPr/>
          </p:nvSpPr>
          <p:spPr>
            <a:xfrm>
              <a:off x="3568800" y="3976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9" name="lines"/>
            <p:cNvSpPr/>
            <p:nvPr/>
          </p:nvSpPr>
          <p:spPr>
            <a:xfrm>
              <a:off x="3295200" y="4432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0" name="lines"/>
            <p:cNvSpPr/>
            <p:nvPr/>
          </p:nvSpPr>
          <p:spPr>
            <a:xfrm>
              <a:off x="5848800" y="2152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1" name="lines"/>
            <p:cNvSpPr/>
            <p:nvPr/>
          </p:nvSpPr>
          <p:spPr>
            <a:xfrm>
              <a:off x="5392800" y="2608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2" name="lines"/>
            <p:cNvSpPr/>
            <p:nvPr/>
          </p:nvSpPr>
          <p:spPr>
            <a:xfrm>
              <a:off x="493680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3" name="lines"/>
            <p:cNvSpPr/>
            <p:nvPr/>
          </p:nvSpPr>
          <p:spPr>
            <a:xfrm>
              <a:off x="4480800" y="3520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4" name="lines"/>
            <p:cNvSpPr/>
            <p:nvPr/>
          </p:nvSpPr>
          <p:spPr>
            <a:xfrm>
              <a:off x="4024800" y="3976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5" name="lines"/>
            <p:cNvSpPr/>
            <p:nvPr/>
          </p:nvSpPr>
          <p:spPr>
            <a:xfrm>
              <a:off x="3751200" y="4432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6" name="lines"/>
            <p:cNvSpPr/>
            <p:nvPr/>
          </p:nvSpPr>
          <p:spPr>
            <a:xfrm>
              <a:off x="6304800" y="2152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7" name="lines"/>
            <p:cNvSpPr/>
            <p:nvPr/>
          </p:nvSpPr>
          <p:spPr>
            <a:xfrm>
              <a:off x="5848800" y="2608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8" name="lines"/>
            <p:cNvSpPr/>
            <p:nvPr/>
          </p:nvSpPr>
          <p:spPr>
            <a:xfrm>
              <a:off x="539280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9" name="lines"/>
            <p:cNvSpPr/>
            <p:nvPr/>
          </p:nvSpPr>
          <p:spPr>
            <a:xfrm>
              <a:off x="4936800" y="3520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0" name="lines"/>
            <p:cNvSpPr/>
            <p:nvPr/>
          </p:nvSpPr>
          <p:spPr>
            <a:xfrm>
              <a:off x="4480800" y="3976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1" name="lines"/>
            <p:cNvSpPr/>
            <p:nvPr/>
          </p:nvSpPr>
          <p:spPr>
            <a:xfrm>
              <a:off x="4207200" y="4432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2" name="lines"/>
            <p:cNvSpPr/>
            <p:nvPr/>
          </p:nvSpPr>
          <p:spPr>
            <a:xfrm>
              <a:off x="6760800" y="2152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3" name="lines"/>
            <p:cNvSpPr/>
            <p:nvPr/>
          </p:nvSpPr>
          <p:spPr>
            <a:xfrm>
              <a:off x="6304800" y="2608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4" name="lines"/>
            <p:cNvSpPr/>
            <p:nvPr/>
          </p:nvSpPr>
          <p:spPr>
            <a:xfrm>
              <a:off x="584880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5" name="lines"/>
            <p:cNvSpPr/>
            <p:nvPr/>
          </p:nvSpPr>
          <p:spPr>
            <a:xfrm>
              <a:off x="5392800" y="3520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6" name="lines"/>
            <p:cNvSpPr/>
            <p:nvPr/>
          </p:nvSpPr>
          <p:spPr>
            <a:xfrm>
              <a:off x="4936800" y="3976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7" name="lines"/>
            <p:cNvSpPr/>
            <p:nvPr/>
          </p:nvSpPr>
          <p:spPr>
            <a:xfrm>
              <a:off x="4663200" y="4432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8" name="lines"/>
            <p:cNvSpPr/>
            <p:nvPr/>
          </p:nvSpPr>
          <p:spPr>
            <a:xfrm>
              <a:off x="7216800" y="2152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9" name="lines"/>
            <p:cNvSpPr/>
            <p:nvPr/>
          </p:nvSpPr>
          <p:spPr>
            <a:xfrm>
              <a:off x="6760800" y="2608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0" name="lines"/>
            <p:cNvSpPr/>
            <p:nvPr/>
          </p:nvSpPr>
          <p:spPr>
            <a:xfrm>
              <a:off x="630480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1" name="lines"/>
            <p:cNvSpPr/>
            <p:nvPr/>
          </p:nvSpPr>
          <p:spPr>
            <a:xfrm>
              <a:off x="5848800" y="3520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2" name="lines"/>
            <p:cNvSpPr/>
            <p:nvPr/>
          </p:nvSpPr>
          <p:spPr>
            <a:xfrm>
              <a:off x="5392800" y="3976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3" name="lines"/>
            <p:cNvSpPr/>
            <p:nvPr/>
          </p:nvSpPr>
          <p:spPr>
            <a:xfrm>
              <a:off x="5119200" y="4432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4" name="lines"/>
            <p:cNvSpPr/>
            <p:nvPr/>
          </p:nvSpPr>
          <p:spPr>
            <a:xfrm>
              <a:off x="7399200" y="2425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5" name="lines"/>
            <p:cNvSpPr/>
            <p:nvPr/>
          </p:nvSpPr>
          <p:spPr>
            <a:xfrm>
              <a:off x="6943200" y="2881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6" name="lines"/>
            <p:cNvSpPr/>
            <p:nvPr/>
          </p:nvSpPr>
          <p:spPr>
            <a:xfrm>
              <a:off x="6487200" y="3337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7" name="lines"/>
            <p:cNvSpPr/>
            <p:nvPr/>
          </p:nvSpPr>
          <p:spPr>
            <a:xfrm>
              <a:off x="6031200" y="3793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8" name="lines"/>
            <p:cNvSpPr/>
            <p:nvPr/>
          </p:nvSpPr>
          <p:spPr>
            <a:xfrm>
              <a:off x="5575200" y="4249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9" name="lines"/>
            <p:cNvSpPr/>
            <p:nvPr/>
          </p:nvSpPr>
          <p:spPr>
            <a:xfrm>
              <a:off x="7399200" y="2881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0" name="lines"/>
            <p:cNvSpPr/>
            <p:nvPr/>
          </p:nvSpPr>
          <p:spPr>
            <a:xfrm>
              <a:off x="6943200" y="3337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1" name="lines"/>
            <p:cNvSpPr/>
            <p:nvPr/>
          </p:nvSpPr>
          <p:spPr>
            <a:xfrm>
              <a:off x="6487200" y="3793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2" name="lines"/>
            <p:cNvSpPr/>
            <p:nvPr/>
          </p:nvSpPr>
          <p:spPr>
            <a:xfrm>
              <a:off x="6031200" y="4249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3" name="lines"/>
            <p:cNvSpPr/>
            <p:nvPr/>
          </p:nvSpPr>
          <p:spPr>
            <a:xfrm>
              <a:off x="7399200" y="3337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4" name="lines"/>
            <p:cNvSpPr/>
            <p:nvPr/>
          </p:nvSpPr>
          <p:spPr>
            <a:xfrm>
              <a:off x="6943200" y="3793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5" name="lines"/>
            <p:cNvSpPr/>
            <p:nvPr/>
          </p:nvSpPr>
          <p:spPr>
            <a:xfrm>
              <a:off x="6487200" y="4249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6" name="lines"/>
            <p:cNvSpPr/>
            <p:nvPr/>
          </p:nvSpPr>
          <p:spPr>
            <a:xfrm>
              <a:off x="7399200" y="3793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7" name="lines"/>
            <p:cNvSpPr/>
            <p:nvPr/>
          </p:nvSpPr>
          <p:spPr>
            <a:xfrm>
              <a:off x="6943200" y="4249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8" name="lines"/>
            <p:cNvSpPr/>
            <p:nvPr/>
          </p:nvSpPr>
          <p:spPr>
            <a:xfrm>
              <a:off x="7399200" y="4249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914399"/>
          </a:xfrm>
        </p:spPr>
        <p:txBody>
          <a:bodyPr/>
          <a:lstStyle/>
          <a:p>
            <a:r>
              <a:rPr lang="en-US" dirty="0"/>
              <a:t>Process Flow Diagram of Admin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914400"/>
            <a:ext cx="8458200" cy="5410200"/>
          </a:xfrm>
        </p:spPr>
        <p:txBody>
          <a:bodyPr/>
          <a:lstStyle/>
          <a:p>
            <a:r>
              <a:rPr lang="en-US" dirty="0" smtClean="0"/>
              <a:t>Upload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5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111"/>
          <p:cNvGrpSpPr/>
          <p:nvPr/>
        </p:nvGrpSpPr>
        <p:grpSpPr>
          <a:xfrm>
            <a:off x="533400" y="1752600"/>
            <a:ext cx="7391400" cy="1919600"/>
            <a:chOff x="2482000" y="3185800"/>
            <a:chExt cx="4180000" cy="486400"/>
          </a:xfrm>
        </p:grpSpPr>
        <p:sp>
          <p:nvSpPr>
            <p:cNvPr id="789" name="Process"/>
            <p:cNvSpPr/>
            <p:nvPr/>
          </p:nvSpPr>
          <p:spPr>
            <a:xfrm>
              <a:off x="2489600" y="32010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760" dirty="0">
                  <a:solidFill>
                    <a:srgbClr val="303030"/>
                  </a:solidFill>
                  <a:latin typeface="Arial"/>
                </a:rPr>
                <a:t>Delete programs</a:t>
              </a:r>
            </a:p>
          </p:txBody>
        </p:sp>
        <p:sp>
          <p:nvSpPr>
            <p:cNvPr id="790" name="Process"/>
            <p:cNvSpPr/>
            <p:nvPr/>
          </p:nvSpPr>
          <p:spPr>
            <a:xfrm>
              <a:off x="4252800" y="32010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Select a program from program list to delete</a:t>
              </a:r>
            </a:p>
          </p:txBody>
        </p:sp>
        <p:sp>
          <p:nvSpPr>
            <p:cNvPr id="792" name="ConnectLine"/>
            <p:cNvSpPr/>
            <p:nvPr/>
          </p:nvSpPr>
          <p:spPr>
            <a:xfrm>
              <a:off x="3249600" y="3429000"/>
              <a:ext cx="1003200" cy="0"/>
            </a:xfrm>
            <a:custGeom>
              <a:avLst/>
              <a:gdLst/>
              <a:ahLst/>
              <a:cxnLst/>
              <a:rect l="0" t="0" r="0" b="0"/>
              <a:pathLst>
                <a:path w="1003200" fill="none">
                  <a:moveTo>
                    <a:pt x="0" y="0"/>
                  </a:moveTo>
                  <a:lnTo>
                    <a:pt x="10032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07" name="Process"/>
            <p:cNvSpPr/>
            <p:nvPr/>
          </p:nvSpPr>
          <p:spPr>
            <a:xfrm>
              <a:off x="5894400" y="32010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Delete</a:t>
              </a:r>
            </a:p>
          </p:txBody>
        </p:sp>
        <p:sp>
          <p:nvSpPr>
            <p:cNvPr id="108" name="ConnectLine"/>
            <p:cNvSpPr/>
            <p:nvPr/>
          </p:nvSpPr>
          <p:spPr>
            <a:xfrm>
              <a:off x="5012800" y="3429000"/>
              <a:ext cx="881600" cy="0"/>
            </a:xfrm>
            <a:custGeom>
              <a:avLst/>
              <a:gdLst/>
              <a:ahLst/>
              <a:cxnLst/>
              <a:rect l="0" t="0" r="0" b="0"/>
              <a:pathLst>
                <a:path w="881600" fill="none">
                  <a:moveTo>
                    <a:pt x="0" y="0"/>
                  </a:moveTo>
                  <a:lnTo>
                    <a:pt x="8816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12" name="lines"/>
            <p:cNvSpPr/>
            <p:nvPr/>
          </p:nvSpPr>
          <p:spPr>
            <a:xfrm>
              <a:off x="2482000" y="3185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3" name="lines"/>
            <p:cNvSpPr/>
            <p:nvPr/>
          </p:nvSpPr>
          <p:spPr>
            <a:xfrm>
              <a:off x="2938000" y="3185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4" name="lines"/>
            <p:cNvSpPr/>
            <p:nvPr/>
          </p:nvSpPr>
          <p:spPr>
            <a:xfrm>
              <a:off x="3394000" y="3185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5" name="lines"/>
            <p:cNvSpPr/>
            <p:nvPr/>
          </p:nvSpPr>
          <p:spPr>
            <a:xfrm>
              <a:off x="3850000" y="3185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6" name="lines"/>
            <p:cNvSpPr/>
            <p:nvPr/>
          </p:nvSpPr>
          <p:spPr>
            <a:xfrm>
              <a:off x="4306000" y="3185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7" name="lines"/>
            <p:cNvSpPr/>
            <p:nvPr/>
          </p:nvSpPr>
          <p:spPr>
            <a:xfrm>
              <a:off x="4762000" y="3185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8" name="lines"/>
            <p:cNvSpPr/>
            <p:nvPr/>
          </p:nvSpPr>
          <p:spPr>
            <a:xfrm>
              <a:off x="5218000" y="3185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9" name="lines"/>
            <p:cNvSpPr/>
            <p:nvPr/>
          </p:nvSpPr>
          <p:spPr>
            <a:xfrm>
              <a:off x="5674000" y="3185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20" name="lines"/>
            <p:cNvSpPr/>
            <p:nvPr/>
          </p:nvSpPr>
          <p:spPr>
            <a:xfrm>
              <a:off x="6130000" y="3185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21" name="lines"/>
            <p:cNvSpPr/>
            <p:nvPr/>
          </p:nvSpPr>
          <p:spPr>
            <a:xfrm>
              <a:off x="6555600" y="3565800"/>
              <a:ext cx="106400" cy="106400"/>
            </a:xfrm>
            <a:custGeom>
              <a:avLst/>
              <a:gdLst/>
              <a:ahLst/>
              <a:cxnLst/>
              <a:rect l="0" t="0" r="0" b="0"/>
              <a:pathLst>
                <a:path w="106400" h="106400">
                  <a:moveTo>
                    <a:pt x="106400" y="0"/>
                  </a:moveTo>
                  <a:lnTo>
                    <a:pt x="0" y="1064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685799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 Flow Diagram of Admin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685800"/>
            <a:ext cx="8763000" cy="4953000"/>
          </a:xfrm>
        </p:spPr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1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111"/>
          <p:cNvGrpSpPr/>
          <p:nvPr/>
        </p:nvGrpSpPr>
        <p:grpSpPr>
          <a:xfrm>
            <a:off x="990600" y="1905000"/>
            <a:ext cx="7467600" cy="1767200"/>
            <a:chOff x="2482000" y="3185800"/>
            <a:chExt cx="4180000" cy="486400"/>
          </a:xfrm>
        </p:grpSpPr>
        <p:sp>
          <p:nvSpPr>
            <p:cNvPr id="789" name="Process"/>
            <p:cNvSpPr/>
            <p:nvPr/>
          </p:nvSpPr>
          <p:spPr>
            <a:xfrm>
              <a:off x="2489600" y="32010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Update programs</a:t>
              </a:r>
            </a:p>
          </p:txBody>
        </p:sp>
        <p:sp>
          <p:nvSpPr>
            <p:cNvPr id="790" name="Process"/>
            <p:cNvSpPr/>
            <p:nvPr/>
          </p:nvSpPr>
          <p:spPr>
            <a:xfrm>
              <a:off x="4252800" y="32010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760" dirty="0">
                  <a:solidFill>
                    <a:srgbClr val="303030"/>
                  </a:solidFill>
                  <a:latin typeface="Arial"/>
                </a:rPr>
                <a:t>Select a program from program list to update</a:t>
              </a:r>
            </a:p>
          </p:txBody>
        </p:sp>
        <p:sp>
          <p:nvSpPr>
            <p:cNvPr id="792" name="ConnectLine"/>
            <p:cNvSpPr/>
            <p:nvPr/>
          </p:nvSpPr>
          <p:spPr>
            <a:xfrm>
              <a:off x="3249600" y="3429000"/>
              <a:ext cx="1003200" cy="0"/>
            </a:xfrm>
            <a:custGeom>
              <a:avLst/>
              <a:gdLst/>
              <a:ahLst/>
              <a:cxnLst/>
              <a:rect l="0" t="0" r="0" b="0"/>
              <a:pathLst>
                <a:path w="1003200" fill="none">
                  <a:moveTo>
                    <a:pt x="0" y="0"/>
                  </a:moveTo>
                  <a:lnTo>
                    <a:pt x="10032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07" name="Process"/>
            <p:cNvSpPr/>
            <p:nvPr/>
          </p:nvSpPr>
          <p:spPr>
            <a:xfrm>
              <a:off x="5894400" y="32010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Update</a:t>
              </a:r>
            </a:p>
          </p:txBody>
        </p:sp>
        <p:sp>
          <p:nvSpPr>
            <p:cNvPr id="108" name="ConnectLine"/>
            <p:cNvSpPr/>
            <p:nvPr/>
          </p:nvSpPr>
          <p:spPr>
            <a:xfrm>
              <a:off x="5012800" y="3429000"/>
              <a:ext cx="881600" cy="0"/>
            </a:xfrm>
            <a:custGeom>
              <a:avLst/>
              <a:gdLst/>
              <a:ahLst/>
              <a:cxnLst/>
              <a:rect l="0" t="0" r="0" b="0"/>
              <a:pathLst>
                <a:path w="881600" fill="none">
                  <a:moveTo>
                    <a:pt x="0" y="0"/>
                  </a:moveTo>
                  <a:lnTo>
                    <a:pt x="8816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12" name="lines"/>
            <p:cNvSpPr/>
            <p:nvPr/>
          </p:nvSpPr>
          <p:spPr>
            <a:xfrm>
              <a:off x="2482000" y="3185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3" name="lines"/>
            <p:cNvSpPr/>
            <p:nvPr/>
          </p:nvSpPr>
          <p:spPr>
            <a:xfrm>
              <a:off x="2938000" y="3185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4" name="lines"/>
            <p:cNvSpPr/>
            <p:nvPr/>
          </p:nvSpPr>
          <p:spPr>
            <a:xfrm>
              <a:off x="3394000" y="3185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5" name="lines"/>
            <p:cNvSpPr/>
            <p:nvPr/>
          </p:nvSpPr>
          <p:spPr>
            <a:xfrm>
              <a:off x="3850000" y="3185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6" name="lines"/>
            <p:cNvSpPr/>
            <p:nvPr/>
          </p:nvSpPr>
          <p:spPr>
            <a:xfrm>
              <a:off x="4306000" y="3185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7" name="lines"/>
            <p:cNvSpPr/>
            <p:nvPr/>
          </p:nvSpPr>
          <p:spPr>
            <a:xfrm>
              <a:off x="4762000" y="3185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8" name="lines"/>
            <p:cNvSpPr/>
            <p:nvPr/>
          </p:nvSpPr>
          <p:spPr>
            <a:xfrm>
              <a:off x="5218000" y="3185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9" name="lines"/>
            <p:cNvSpPr/>
            <p:nvPr/>
          </p:nvSpPr>
          <p:spPr>
            <a:xfrm>
              <a:off x="5674000" y="3185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20" name="lines"/>
            <p:cNvSpPr/>
            <p:nvPr/>
          </p:nvSpPr>
          <p:spPr>
            <a:xfrm>
              <a:off x="6130000" y="3185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21" name="lines"/>
            <p:cNvSpPr/>
            <p:nvPr/>
          </p:nvSpPr>
          <p:spPr>
            <a:xfrm>
              <a:off x="6555600" y="3565800"/>
              <a:ext cx="106400" cy="106400"/>
            </a:xfrm>
            <a:custGeom>
              <a:avLst/>
              <a:gdLst/>
              <a:ahLst/>
              <a:cxnLst/>
              <a:rect l="0" t="0" r="0" b="0"/>
              <a:pathLst>
                <a:path w="106400" h="106400">
                  <a:moveTo>
                    <a:pt x="106400" y="0"/>
                  </a:moveTo>
                  <a:lnTo>
                    <a:pt x="0" y="1064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1066799"/>
          </a:xfrm>
        </p:spPr>
        <p:txBody>
          <a:bodyPr/>
          <a:lstStyle/>
          <a:p>
            <a:r>
              <a:rPr lang="en-US" dirty="0"/>
              <a:t>Process Flow Diagram of Admin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914400"/>
            <a:ext cx="8686800" cy="4724400"/>
          </a:xfrm>
        </p:spPr>
        <p:txBody>
          <a:bodyPr/>
          <a:lstStyle/>
          <a:p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8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182"/>
          <p:cNvGrpSpPr/>
          <p:nvPr/>
        </p:nvGrpSpPr>
        <p:grpSpPr>
          <a:xfrm>
            <a:off x="609600" y="1981200"/>
            <a:ext cx="6850400" cy="4038600"/>
            <a:chOff x="1684000" y="1764600"/>
            <a:chExt cx="5776000" cy="3328800"/>
          </a:xfrm>
        </p:grpSpPr>
        <p:sp>
          <p:nvSpPr>
            <p:cNvPr id="789" name="Process"/>
            <p:cNvSpPr/>
            <p:nvPr/>
          </p:nvSpPr>
          <p:spPr>
            <a:xfrm>
              <a:off x="1691600" y="29274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Maintain user / permission</a:t>
              </a:r>
            </a:p>
          </p:txBody>
        </p:sp>
        <p:sp>
          <p:nvSpPr>
            <p:cNvPr id="121" name="ConnectLine"/>
            <p:cNvSpPr/>
            <p:nvPr/>
          </p:nvSpPr>
          <p:spPr>
            <a:xfrm>
              <a:off x="5985600" y="22510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fill="none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42" name="Process"/>
            <p:cNvSpPr/>
            <p:nvPr/>
          </p:nvSpPr>
          <p:spPr>
            <a:xfrm>
              <a:off x="3470000" y="17722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Permission of TV correspondent</a:t>
              </a:r>
            </a:p>
          </p:txBody>
        </p:sp>
        <p:sp>
          <p:nvSpPr>
            <p:cNvPr id="143" name="ConnectLine"/>
            <p:cNvSpPr/>
            <p:nvPr/>
          </p:nvSpPr>
          <p:spPr>
            <a:xfrm>
              <a:off x="2451600" y="3155400"/>
              <a:ext cx="1018400" cy="1155200"/>
            </a:xfrm>
            <a:custGeom>
              <a:avLst/>
              <a:gdLst/>
              <a:ahLst/>
              <a:cxnLst/>
              <a:rect l="0" t="0" r="0" b="0"/>
              <a:pathLst>
                <a:path w="1018400" h="1155200" fill="none">
                  <a:moveTo>
                    <a:pt x="0" y="0"/>
                  </a:moveTo>
                  <a:lnTo>
                    <a:pt x="440800" y="0"/>
                  </a:lnTo>
                  <a:lnTo>
                    <a:pt x="440800" y="-1155200"/>
                  </a:lnTo>
                  <a:lnTo>
                    <a:pt x="1018400" y="-11552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52" name="Process"/>
            <p:cNvSpPr/>
            <p:nvPr/>
          </p:nvSpPr>
          <p:spPr>
            <a:xfrm>
              <a:off x="3470000" y="29274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Permission of Register user</a:t>
              </a:r>
            </a:p>
          </p:txBody>
        </p:sp>
        <p:sp>
          <p:nvSpPr>
            <p:cNvPr id="154" name="ConnectLine"/>
            <p:cNvSpPr/>
            <p:nvPr/>
          </p:nvSpPr>
          <p:spPr>
            <a:xfrm>
              <a:off x="2451600" y="3155400"/>
              <a:ext cx="1018400" cy="0"/>
            </a:xfrm>
            <a:custGeom>
              <a:avLst/>
              <a:gdLst/>
              <a:ahLst/>
              <a:cxnLst/>
              <a:rect l="0" t="0" r="0" b="0"/>
              <a:pathLst>
                <a:path w="1018400" fill="none">
                  <a:moveTo>
                    <a:pt x="0" y="0"/>
                  </a:moveTo>
                  <a:lnTo>
                    <a:pt x="10184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55" name="ConnectLine"/>
            <p:cNvSpPr/>
            <p:nvPr/>
          </p:nvSpPr>
          <p:spPr>
            <a:xfrm>
              <a:off x="2451600" y="3155400"/>
              <a:ext cx="1018400" cy="942400"/>
            </a:xfrm>
            <a:custGeom>
              <a:avLst/>
              <a:gdLst/>
              <a:ahLst/>
              <a:cxnLst/>
              <a:rect l="0" t="0" r="0" b="0"/>
              <a:pathLst>
                <a:path w="1018400" h="942400" fill="none">
                  <a:moveTo>
                    <a:pt x="0" y="0"/>
                  </a:moveTo>
                  <a:lnTo>
                    <a:pt x="440800" y="0"/>
                  </a:lnTo>
                  <a:lnTo>
                    <a:pt x="440800" y="942400"/>
                  </a:lnTo>
                  <a:lnTo>
                    <a:pt x="1018400" y="9424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56" name="Process"/>
            <p:cNvSpPr/>
            <p:nvPr/>
          </p:nvSpPr>
          <p:spPr>
            <a:xfrm>
              <a:off x="3470000" y="38698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Permission of Non-Register user</a:t>
              </a:r>
            </a:p>
          </p:txBody>
        </p:sp>
        <p:sp>
          <p:nvSpPr>
            <p:cNvPr id="166" name="Process"/>
            <p:cNvSpPr/>
            <p:nvPr/>
          </p:nvSpPr>
          <p:spPr>
            <a:xfrm>
              <a:off x="4959600" y="17722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760" dirty="0">
                  <a:solidFill>
                    <a:srgbClr val="303030"/>
                  </a:solidFill>
                  <a:latin typeface="Arial"/>
                </a:rPr>
                <a:t>Select Permission</a:t>
              </a:r>
            </a:p>
          </p:txBody>
        </p:sp>
        <p:sp>
          <p:nvSpPr>
            <p:cNvPr id="167" name="Process"/>
            <p:cNvSpPr/>
            <p:nvPr/>
          </p:nvSpPr>
          <p:spPr>
            <a:xfrm>
              <a:off x="4959600" y="29274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Select Permission</a:t>
              </a:r>
            </a:p>
          </p:txBody>
        </p:sp>
        <p:sp>
          <p:nvSpPr>
            <p:cNvPr id="168" name="Process"/>
            <p:cNvSpPr/>
            <p:nvPr/>
          </p:nvSpPr>
          <p:spPr>
            <a:xfrm>
              <a:off x="4959600" y="38698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Select Permission</a:t>
              </a:r>
            </a:p>
          </p:txBody>
        </p:sp>
        <p:sp>
          <p:nvSpPr>
            <p:cNvPr id="169" name="ConnectLine"/>
            <p:cNvSpPr/>
            <p:nvPr/>
          </p:nvSpPr>
          <p:spPr>
            <a:xfrm>
              <a:off x="4230000" y="2000200"/>
              <a:ext cx="729600" cy="0"/>
            </a:xfrm>
            <a:custGeom>
              <a:avLst/>
              <a:gdLst/>
              <a:ahLst/>
              <a:cxnLst/>
              <a:rect l="0" t="0" r="0" b="0"/>
              <a:pathLst>
                <a:path w="729600" fill="none">
                  <a:moveTo>
                    <a:pt x="0" y="0"/>
                  </a:moveTo>
                  <a:lnTo>
                    <a:pt x="7296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70" name="ConnectLine"/>
            <p:cNvSpPr/>
            <p:nvPr/>
          </p:nvSpPr>
          <p:spPr>
            <a:xfrm>
              <a:off x="4230000" y="3155400"/>
              <a:ext cx="729600" cy="0"/>
            </a:xfrm>
            <a:custGeom>
              <a:avLst/>
              <a:gdLst/>
              <a:ahLst/>
              <a:cxnLst/>
              <a:rect l="0" t="0" r="0" b="0"/>
              <a:pathLst>
                <a:path w="729600" fill="none">
                  <a:moveTo>
                    <a:pt x="0" y="0"/>
                  </a:moveTo>
                  <a:lnTo>
                    <a:pt x="7296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71" name="ConnectLine"/>
            <p:cNvSpPr/>
            <p:nvPr/>
          </p:nvSpPr>
          <p:spPr>
            <a:xfrm>
              <a:off x="4230000" y="4097800"/>
              <a:ext cx="729600" cy="0"/>
            </a:xfrm>
            <a:custGeom>
              <a:avLst/>
              <a:gdLst/>
              <a:ahLst/>
              <a:cxnLst/>
              <a:rect l="0" t="0" r="0" b="0"/>
              <a:pathLst>
                <a:path w="729600" fill="none">
                  <a:moveTo>
                    <a:pt x="0" y="0"/>
                  </a:moveTo>
                  <a:lnTo>
                    <a:pt x="7296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73" name="Process"/>
            <p:cNvSpPr/>
            <p:nvPr/>
          </p:nvSpPr>
          <p:spPr>
            <a:xfrm>
              <a:off x="6327600" y="1772200"/>
              <a:ext cx="1124800" cy="972800"/>
            </a:xfrm>
            <a:custGeom>
              <a:avLst/>
              <a:gdLst>
                <a:gd name="connsiteX0" fmla="*/ 0 w 1124800"/>
                <a:gd name="connsiteY0" fmla="*/ 486400 h 972800"/>
                <a:gd name="connsiteX1" fmla="*/ 562400 w 1124800"/>
                <a:gd name="connsiteY1" fmla="*/ 0 h 972800"/>
                <a:gd name="connsiteX2" fmla="*/ 1124800 w 1124800"/>
                <a:gd name="connsiteY2" fmla="*/ 486400 h 972800"/>
                <a:gd name="connsiteX3" fmla="*/ 562400 w 1124800"/>
                <a:gd name="connsiteY3" fmla="*/ 972800 h 97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800" h="972800">
                  <a:moveTo>
                    <a:pt x="1124800" y="972800"/>
                  </a:moveTo>
                  <a:lnTo>
                    <a:pt x="1124800" y="0"/>
                  </a:lnTo>
                  <a:lnTo>
                    <a:pt x="0" y="0"/>
                  </a:lnTo>
                  <a:lnTo>
                    <a:pt x="0" y="972800"/>
                  </a:lnTo>
                  <a:lnTo>
                    <a:pt x="1124800" y="9728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All</a:t>
              </a:r>
            </a:p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1.Visit all page</a:t>
              </a:r>
            </a:p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2.Insert TV program &amp; schedule </a:t>
              </a:r>
            </a:p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3.delete</a:t>
              </a:r>
            </a:p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4.</a:t>
              </a:r>
            </a:p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update</a:t>
              </a:r>
            </a:p>
            <a:p>
              <a:pPr algn="ctr"/>
              <a:endParaRPr sz="760">
                <a:solidFill>
                  <a:srgbClr val="303030"/>
                </a:solidFill>
                <a:latin typeface="Arial"/>
              </a:endParaRPr>
            </a:p>
          </p:txBody>
        </p:sp>
        <p:sp>
          <p:nvSpPr>
            <p:cNvPr id="174" name="Process"/>
            <p:cNvSpPr/>
            <p:nvPr/>
          </p:nvSpPr>
          <p:spPr>
            <a:xfrm>
              <a:off x="6327600" y="2775400"/>
              <a:ext cx="1124800" cy="1124800"/>
            </a:xfrm>
            <a:custGeom>
              <a:avLst/>
              <a:gdLst>
                <a:gd name="connsiteX0" fmla="*/ 0 w 1124800"/>
                <a:gd name="connsiteY0" fmla="*/ 562400 h 1124800"/>
                <a:gd name="connsiteX1" fmla="*/ 562400 w 1124800"/>
                <a:gd name="connsiteY1" fmla="*/ 0 h 1124800"/>
                <a:gd name="connsiteX2" fmla="*/ 1124800 w 1124800"/>
                <a:gd name="connsiteY2" fmla="*/ 562400 h 1124800"/>
                <a:gd name="connsiteX3" fmla="*/ 562400 w 1124800"/>
                <a:gd name="connsiteY3" fmla="*/ 1124800 h 112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800" h="1124800">
                  <a:moveTo>
                    <a:pt x="1124800" y="1124800"/>
                  </a:moveTo>
                  <a:lnTo>
                    <a:pt x="1124800" y="0"/>
                  </a:lnTo>
                  <a:lnTo>
                    <a:pt x="0" y="0"/>
                  </a:lnTo>
                  <a:lnTo>
                    <a:pt x="0" y="1124800"/>
                  </a:lnTo>
                  <a:lnTo>
                    <a:pt x="1124800" y="11248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All</a:t>
              </a:r>
            </a:p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1.Visit all page</a:t>
              </a:r>
            </a:p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2.Insert TV program &amp; schedule </a:t>
              </a:r>
            </a:p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3.delete</a:t>
              </a:r>
            </a:p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4.</a:t>
              </a:r>
            </a:p>
            <a:p>
              <a:pPr algn="ctr"/>
              <a:r>
                <a:rPr sz="760">
                  <a:solidFill>
                    <a:srgbClr val="303030"/>
                  </a:solidFill>
                  <a:latin typeface="Arial"/>
                </a:rPr>
                <a:t>update</a:t>
              </a:r>
            </a:p>
            <a:p>
              <a:pPr algn="ctr"/>
              <a:endParaRPr sz="760"/>
            </a:p>
            <a:p>
              <a:pPr algn="ctr"/>
              <a:endParaRPr sz="760"/>
            </a:p>
          </p:txBody>
        </p:sp>
        <p:sp>
          <p:nvSpPr>
            <p:cNvPr id="175" name="Process"/>
            <p:cNvSpPr/>
            <p:nvPr/>
          </p:nvSpPr>
          <p:spPr>
            <a:xfrm>
              <a:off x="6327600" y="3991400"/>
              <a:ext cx="1124800" cy="1094400"/>
            </a:xfrm>
            <a:custGeom>
              <a:avLst/>
              <a:gdLst>
                <a:gd name="connsiteX0" fmla="*/ 0 w 1124800"/>
                <a:gd name="connsiteY0" fmla="*/ 547200 h 1094400"/>
                <a:gd name="connsiteX1" fmla="*/ 562400 w 1124800"/>
                <a:gd name="connsiteY1" fmla="*/ 0 h 1094400"/>
                <a:gd name="connsiteX2" fmla="*/ 1124800 w 1124800"/>
                <a:gd name="connsiteY2" fmla="*/ 547200 h 1094400"/>
                <a:gd name="connsiteX3" fmla="*/ 562400 w 1124800"/>
                <a:gd name="connsiteY3" fmla="*/ 1094400 h 109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800" h="1094400">
                  <a:moveTo>
                    <a:pt x="1124800" y="1094400"/>
                  </a:moveTo>
                  <a:lnTo>
                    <a:pt x="1124800" y="0"/>
                  </a:lnTo>
                  <a:lnTo>
                    <a:pt x="0" y="0"/>
                  </a:lnTo>
                  <a:lnTo>
                    <a:pt x="0" y="1094400"/>
                  </a:lnTo>
                  <a:lnTo>
                    <a:pt x="1124800" y="10944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760" dirty="0">
                  <a:solidFill>
                    <a:srgbClr val="303030"/>
                  </a:solidFill>
                  <a:latin typeface="Arial"/>
                </a:rPr>
                <a:t>All</a:t>
              </a:r>
            </a:p>
            <a:p>
              <a:pPr algn="ctr"/>
              <a:r>
                <a:rPr sz="760" dirty="0">
                  <a:solidFill>
                    <a:srgbClr val="303030"/>
                  </a:solidFill>
                  <a:latin typeface="Arial"/>
                </a:rPr>
                <a:t>1.Visit all page</a:t>
              </a:r>
            </a:p>
            <a:p>
              <a:pPr algn="ctr"/>
              <a:r>
                <a:rPr sz="760" dirty="0">
                  <a:solidFill>
                    <a:srgbClr val="303030"/>
                  </a:solidFill>
                  <a:latin typeface="Arial"/>
                </a:rPr>
                <a:t>2.Insert TV program &amp; schedule </a:t>
              </a:r>
            </a:p>
            <a:p>
              <a:pPr algn="ctr"/>
              <a:r>
                <a:rPr sz="760" dirty="0">
                  <a:solidFill>
                    <a:srgbClr val="303030"/>
                  </a:solidFill>
                  <a:latin typeface="Arial"/>
                </a:rPr>
                <a:t>3.delete</a:t>
              </a:r>
            </a:p>
            <a:p>
              <a:pPr algn="ctr"/>
              <a:r>
                <a:rPr sz="760" dirty="0">
                  <a:solidFill>
                    <a:srgbClr val="303030"/>
                  </a:solidFill>
                  <a:latin typeface="Arial"/>
                </a:rPr>
                <a:t>4.</a:t>
              </a:r>
            </a:p>
            <a:p>
              <a:pPr algn="ctr"/>
              <a:r>
                <a:rPr sz="760" dirty="0">
                  <a:solidFill>
                    <a:srgbClr val="303030"/>
                  </a:solidFill>
                  <a:latin typeface="Arial"/>
                </a:rPr>
                <a:t>update</a:t>
              </a:r>
            </a:p>
            <a:p>
              <a:pPr algn="ctr"/>
              <a:endParaRPr sz="760" dirty="0"/>
            </a:p>
            <a:p>
              <a:pPr algn="ctr"/>
              <a:endParaRPr sz="760" dirty="0"/>
            </a:p>
          </p:txBody>
        </p:sp>
        <p:sp>
          <p:nvSpPr>
            <p:cNvPr id="176" name="ConnectLine"/>
            <p:cNvSpPr/>
            <p:nvPr/>
          </p:nvSpPr>
          <p:spPr>
            <a:xfrm>
              <a:off x="5719600" y="4097800"/>
              <a:ext cx="608000" cy="440800"/>
            </a:xfrm>
            <a:custGeom>
              <a:avLst/>
              <a:gdLst/>
              <a:ahLst/>
              <a:cxnLst/>
              <a:rect l="0" t="0" r="0" b="0"/>
              <a:pathLst>
                <a:path w="608000" h="440800" fill="none">
                  <a:moveTo>
                    <a:pt x="0" y="0"/>
                  </a:moveTo>
                  <a:lnTo>
                    <a:pt x="364800" y="0"/>
                  </a:lnTo>
                  <a:lnTo>
                    <a:pt x="364800" y="440800"/>
                  </a:lnTo>
                  <a:lnTo>
                    <a:pt x="608000" y="4408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77" name="ConnectLine"/>
            <p:cNvSpPr/>
            <p:nvPr/>
          </p:nvSpPr>
          <p:spPr>
            <a:xfrm>
              <a:off x="5719600" y="3155400"/>
              <a:ext cx="608000" cy="182400"/>
            </a:xfrm>
            <a:custGeom>
              <a:avLst/>
              <a:gdLst/>
              <a:ahLst/>
              <a:cxnLst/>
              <a:rect l="0" t="0" r="0" b="0"/>
              <a:pathLst>
                <a:path w="608000" h="182400" fill="none">
                  <a:moveTo>
                    <a:pt x="0" y="0"/>
                  </a:moveTo>
                  <a:lnTo>
                    <a:pt x="364800" y="0"/>
                  </a:lnTo>
                  <a:lnTo>
                    <a:pt x="364800" y="182400"/>
                  </a:lnTo>
                  <a:lnTo>
                    <a:pt x="608000" y="1824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78" name="ConnectLine"/>
            <p:cNvSpPr/>
            <p:nvPr/>
          </p:nvSpPr>
          <p:spPr>
            <a:xfrm>
              <a:off x="5719600" y="2000200"/>
              <a:ext cx="608000" cy="258400"/>
            </a:xfrm>
            <a:custGeom>
              <a:avLst/>
              <a:gdLst/>
              <a:ahLst/>
              <a:cxnLst/>
              <a:rect l="0" t="0" r="0" b="0"/>
              <a:pathLst>
                <a:path w="608000" h="258400" fill="none">
                  <a:moveTo>
                    <a:pt x="0" y="0"/>
                  </a:moveTo>
                  <a:lnTo>
                    <a:pt x="364800" y="0"/>
                  </a:lnTo>
                  <a:lnTo>
                    <a:pt x="364800" y="258400"/>
                  </a:lnTo>
                  <a:lnTo>
                    <a:pt x="608000" y="2584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83" name="lines"/>
            <p:cNvSpPr/>
            <p:nvPr/>
          </p:nvSpPr>
          <p:spPr>
            <a:xfrm>
              <a:off x="1684000" y="176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4" name="lines"/>
            <p:cNvSpPr/>
            <p:nvPr/>
          </p:nvSpPr>
          <p:spPr>
            <a:xfrm>
              <a:off x="2140000" y="176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5" name="lines"/>
            <p:cNvSpPr/>
            <p:nvPr/>
          </p:nvSpPr>
          <p:spPr>
            <a:xfrm>
              <a:off x="1684000" y="2220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6" name="lines"/>
            <p:cNvSpPr/>
            <p:nvPr/>
          </p:nvSpPr>
          <p:spPr>
            <a:xfrm>
              <a:off x="2596000" y="176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7" name="lines"/>
            <p:cNvSpPr/>
            <p:nvPr/>
          </p:nvSpPr>
          <p:spPr>
            <a:xfrm>
              <a:off x="2140000" y="2220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8" name="lines"/>
            <p:cNvSpPr/>
            <p:nvPr/>
          </p:nvSpPr>
          <p:spPr>
            <a:xfrm>
              <a:off x="1684000" y="2676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9" name="lines"/>
            <p:cNvSpPr/>
            <p:nvPr/>
          </p:nvSpPr>
          <p:spPr>
            <a:xfrm>
              <a:off x="3052000" y="176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0" name="lines"/>
            <p:cNvSpPr/>
            <p:nvPr/>
          </p:nvSpPr>
          <p:spPr>
            <a:xfrm>
              <a:off x="2596000" y="2220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1" name="lines"/>
            <p:cNvSpPr/>
            <p:nvPr/>
          </p:nvSpPr>
          <p:spPr>
            <a:xfrm>
              <a:off x="2140000" y="2676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2" name="lines"/>
            <p:cNvSpPr/>
            <p:nvPr/>
          </p:nvSpPr>
          <p:spPr>
            <a:xfrm>
              <a:off x="1684000" y="3132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3" name="lines"/>
            <p:cNvSpPr/>
            <p:nvPr/>
          </p:nvSpPr>
          <p:spPr>
            <a:xfrm>
              <a:off x="3508000" y="176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4" name="lines"/>
            <p:cNvSpPr/>
            <p:nvPr/>
          </p:nvSpPr>
          <p:spPr>
            <a:xfrm>
              <a:off x="3052000" y="2220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5" name="lines"/>
            <p:cNvSpPr/>
            <p:nvPr/>
          </p:nvSpPr>
          <p:spPr>
            <a:xfrm>
              <a:off x="2596000" y="2676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6" name="lines"/>
            <p:cNvSpPr/>
            <p:nvPr/>
          </p:nvSpPr>
          <p:spPr>
            <a:xfrm>
              <a:off x="2140000" y="3132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7" name="lines"/>
            <p:cNvSpPr/>
            <p:nvPr/>
          </p:nvSpPr>
          <p:spPr>
            <a:xfrm>
              <a:off x="1684000" y="3588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8" name="lines"/>
            <p:cNvSpPr/>
            <p:nvPr/>
          </p:nvSpPr>
          <p:spPr>
            <a:xfrm>
              <a:off x="3964000" y="176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9" name="lines"/>
            <p:cNvSpPr/>
            <p:nvPr/>
          </p:nvSpPr>
          <p:spPr>
            <a:xfrm>
              <a:off x="3508000" y="2220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0" name="lines"/>
            <p:cNvSpPr/>
            <p:nvPr/>
          </p:nvSpPr>
          <p:spPr>
            <a:xfrm>
              <a:off x="3052000" y="2676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1" name="lines"/>
            <p:cNvSpPr/>
            <p:nvPr/>
          </p:nvSpPr>
          <p:spPr>
            <a:xfrm>
              <a:off x="2596000" y="3132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2" name="lines"/>
            <p:cNvSpPr/>
            <p:nvPr/>
          </p:nvSpPr>
          <p:spPr>
            <a:xfrm>
              <a:off x="2140000" y="3588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3" name="lines"/>
            <p:cNvSpPr/>
            <p:nvPr/>
          </p:nvSpPr>
          <p:spPr>
            <a:xfrm>
              <a:off x="1684000" y="404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4" name="lines"/>
            <p:cNvSpPr/>
            <p:nvPr/>
          </p:nvSpPr>
          <p:spPr>
            <a:xfrm>
              <a:off x="4420000" y="176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5" name="lines"/>
            <p:cNvSpPr/>
            <p:nvPr/>
          </p:nvSpPr>
          <p:spPr>
            <a:xfrm>
              <a:off x="3964000" y="2220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6" name="lines"/>
            <p:cNvSpPr/>
            <p:nvPr/>
          </p:nvSpPr>
          <p:spPr>
            <a:xfrm>
              <a:off x="3508000" y="2676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7" name="lines"/>
            <p:cNvSpPr/>
            <p:nvPr/>
          </p:nvSpPr>
          <p:spPr>
            <a:xfrm>
              <a:off x="3052000" y="3132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8" name="lines"/>
            <p:cNvSpPr/>
            <p:nvPr/>
          </p:nvSpPr>
          <p:spPr>
            <a:xfrm>
              <a:off x="2596000" y="3588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9" name="lines"/>
            <p:cNvSpPr/>
            <p:nvPr/>
          </p:nvSpPr>
          <p:spPr>
            <a:xfrm>
              <a:off x="2140000" y="404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0" name="lines"/>
            <p:cNvSpPr/>
            <p:nvPr/>
          </p:nvSpPr>
          <p:spPr>
            <a:xfrm>
              <a:off x="1684000" y="4500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1" name="lines"/>
            <p:cNvSpPr/>
            <p:nvPr/>
          </p:nvSpPr>
          <p:spPr>
            <a:xfrm>
              <a:off x="4876000" y="176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2" name="lines"/>
            <p:cNvSpPr/>
            <p:nvPr/>
          </p:nvSpPr>
          <p:spPr>
            <a:xfrm>
              <a:off x="4420000" y="2220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3" name="lines"/>
            <p:cNvSpPr/>
            <p:nvPr/>
          </p:nvSpPr>
          <p:spPr>
            <a:xfrm>
              <a:off x="3964000" y="2676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4" name="lines"/>
            <p:cNvSpPr/>
            <p:nvPr/>
          </p:nvSpPr>
          <p:spPr>
            <a:xfrm>
              <a:off x="3508000" y="3132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5" name="lines"/>
            <p:cNvSpPr/>
            <p:nvPr/>
          </p:nvSpPr>
          <p:spPr>
            <a:xfrm>
              <a:off x="3052000" y="3588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6" name="lines"/>
            <p:cNvSpPr/>
            <p:nvPr/>
          </p:nvSpPr>
          <p:spPr>
            <a:xfrm>
              <a:off x="2596000" y="404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7" name="lines"/>
            <p:cNvSpPr/>
            <p:nvPr/>
          </p:nvSpPr>
          <p:spPr>
            <a:xfrm>
              <a:off x="2140000" y="4500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8" name="lines"/>
            <p:cNvSpPr/>
            <p:nvPr/>
          </p:nvSpPr>
          <p:spPr>
            <a:xfrm>
              <a:off x="2003200" y="4956600"/>
              <a:ext cx="136800" cy="136800"/>
            </a:xfrm>
            <a:custGeom>
              <a:avLst/>
              <a:gdLst/>
              <a:ahLst/>
              <a:cxnLst/>
              <a:rect l="0" t="0" r="0" b="0"/>
              <a:pathLst>
                <a:path w="136800" h="136800">
                  <a:moveTo>
                    <a:pt x="136800" y="0"/>
                  </a:moveTo>
                  <a:lnTo>
                    <a:pt x="0" y="1368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9" name="lines"/>
            <p:cNvSpPr/>
            <p:nvPr/>
          </p:nvSpPr>
          <p:spPr>
            <a:xfrm>
              <a:off x="5332000" y="176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0" name="lines"/>
            <p:cNvSpPr/>
            <p:nvPr/>
          </p:nvSpPr>
          <p:spPr>
            <a:xfrm>
              <a:off x="4876000" y="2220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1" name="lines"/>
            <p:cNvSpPr/>
            <p:nvPr/>
          </p:nvSpPr>
          <p:spPr>
            <a:xfrm>
              <a:off x="4420000" y="2676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2" name="lines"/>
            <p:cNvSpPr/>
            <p:nvPr/>
          </p:nvSpPr>
          <p:spPr>
            <a:xfrm>
              <a:off x="3964000" y="3132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3" name="lines"/>
            <p:cNvSpPr/>
            <p:nvPr/>
          </p:nvSpPr>
          <p:spPr>
            <a:xfrm>
              <a:off x="3508000" y="3588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4" name="lines"/>
            <p:cNvSpPr/>
            <p:nvPr/>
          </p:nvSpPr>
          <p:spPr>
            <a:xfrm>
              <a:off x="3052000" y="404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5" name="lines"/>
            <p:cNvSpPr/>
            <p:nvPr/>
          </p:nvSpPr>
          <p:spPr>
            <a:xfrm>
              <a:off x="2596000" y="4500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6" name="lines"/>
            <p:cNvSpPr/>
            <p:nvPr/>
          </p:nvSpPr>
          <p:spPr>
            <a:xfrm>
              <a:off x="2459200" y="4956600"/>
              <a:ext cx="136800" cy="136800"/>
            </a:xfrm>
            <a:custGeom>
              <a:avLst/>
              <a:gdLst/>
              <a:ahLst/>
              <a:cxnLst/>
              <a:rect l="0" t="0" r="0" b="0"/>
              <a:pathLst>
                <a:path w="136800" h="136800">
                  <a:moveTo>
                    <a:pt x="136800" y="0"/>
                  </a:moveTo>
                  <a:lnTo>
                    <a:pt x="0" y="1368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7" name="lines"/>
            <p:cNvSpPr/>
            <p:nvPr/>
          </p:nvSpPr>
          <p:spPr>
            <a:xfrm>
              <a:off x="5788000" y="176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8" name="lines"/>
            <p:cNvSpPr/>
            <p:nvPr/>
          </p:nvSpPr>
          <p:spPr>
            <a:xfrm>
              <a:off x="5332000" y="2220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9" name="lines"/>
            <p:cNvSpPr/>
            <p:nvPr/>
          </p:nvSpPr>
          <p:spPr>
            <a:xfrm>
              <a:off x="4876000" y="2676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0" name="lines"/>
            <p:cNvSpPr/>
            <p:nvPr/>
          </p:nvSpPr>
          <p:spPr>
            <a:xfrm>
              <a:off x="4420000" y="3132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1" name="lines"/>
            <p:cNvSpPr/>
            <p:nvPr/>
          </p:nvSpPr>
          <p:spPr>
            <a:xfrm>
              <a:off x="3964000" y="3588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2" name="lines"/>
            <p:cNvSpPr/>
            <p:nvPr/>
          </p:nvSpPr>
          <p:spPr>
            <a:xfrm>
              <a:off x="3508000" y="404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3" name="lines"/>
            <p:cNvSpPr/>
            <p:nvPr/>
          </p:nvSpPr>
          <p:spPr>
            <a:xfrm>
              <a:off x="3052000" y="4500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4" name="lines"/>
            <p:cNvSpPr/>
            <p:nvPr/>
          </p:nvSpPr>
          <p:spPr>
            <a:xfrm>
              <a:off x="2915200" y="4956600"/>
              <a:ext cx="136800" cy="136800"/>
            </a:xfrm>
            <a:custGeom>
              <a:avLst/>
              <a:gdLst/>
              <a:ahLst/>
              <a:cxnLst/>
              <a:rect l="0" t="0" r="0" b="0"/>
              <a:pathLst>
                <a:path w="136800" h="136800">
                  <a:moveTo>
                    <a:pt x="136800" y="0"/>
                  </a:moveTo>
                  <a:lnTo>
                    <a:pt x="0" y="1368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5" name="lines"/>
            <p:cNvSpPr/>
            <p:nvPr/>
          </p:nvSpPr>
          <p:spPr>
            <a:xfrm>
              <a:off x="6244000" y="176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6" name="lines"/>
            <p:cNvSpPr/>
            <p:nvPr/>
          </p:nvSpPr>
          <p:spPr>
            <a:xfrm>
              <a:off x="5788000" y="2220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7" name="lines"/>
            <p:cNvSpPr/>
            <p:nvPr/>
          </p:nvSpPr>
          <p:spPr>
            <a:xfrm>
              <a:off x="5332000" y="2676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8" name="lines"/>
            <p:cNvSpPr/>
            <p:nvPr/>
          </p:nvSpPr>
          <p:spPr>
            <a:xfrm>
              <a:off x="4876000" y="3132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9" name="lines"/>
            <p:cNvSpPr/>
            <p:nvPr/>
          </p:nvSpPr>
          <p:spPr>
            <a:xfrm>
              <a:off x="4420000" y="3588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40" name="lines"/>
            <p:cNvSpPr/>
            <p:nvPr/>
          </p:nvSpPr>
          <p:spPr>
            <a:xfrm>
              <a:off x="3964000" y="404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41" name="lines"/>
            <p:cNvSpPr/>
            <p:nvPr/>
          </p:nvSpPr>
          <p:spPr>
            <a:xfrm>
              <a:off x="3508000" y="4500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42" name="lines"/>
            <p:cNvSpPr/>
            <p:nvPr/>
          </p:nvSpPr>
          <p:spPr>
            <a:xfrm>
              <a:off x="3371200" y="4956600"/>
              <a:ext cx="136800" cy="136800"/>
            </a:xfrm>
            <a:custGeom>
              <a:avLst/>
              <a:gdLst/>
              <a:ahLst/>
              <a:cxnLst/>
              <a:rect l="0" t="0" r="0" b="0"/>
              <a:pathLst>
                <a:path w="136800" h="136800">
                  <a:moveTo>
                    <a:pt x="136800" y="0"/>
                  </a:moveTo>
                  <a:lnTo>
                    <a:pt x="0" y="1368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43" name="lines"/>
            <p:cNvSpPr/>
            <p:nvPr/>
          </p:nvSpPr>
          <p:spPr>
            <a:xfrm>
              <a:off x="6700000" y="176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44" name="lines"/>
            <p:cNvSpPr/>
            <p:nvPr/>
          </p:nvSpPr>
          <p:spPr>
            <a:xfrm>
              <a:off x="6244000" y="2220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45" name="lines"/>
            <p:cNvSpPr/>
            <p:nvPr/>
          </p:nvSpPr>
          <p:spPr>
            <a:xfrm>
              <a:off x="5788000" y="2676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46" name="lines"/>
            <p:cNvSpPr/>
            <p:nvPr/>
          </p:nvSpPr>
          <p:spPr>
            <a:xfrm>
              <a:off x="5332000" y="3132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47" name="lines"/>
            <p:cNvSpPr/>
            <p:nvPr/>
          </p:nvSpPr>
          <p:spPr>
            <a:xfrm>
              <a:off x="4876000" y="3588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48" name="lines"/>
            <p:cNvSpPr/>
            <p:nvPr/>
          </p:nvSpPr>
          <p:spPr>
            <a:xfrm>
              <a:off x="4420000" y="404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49" name="lines"/>
            <p:cNvSpPr/>
            <p:nvPr/>
          </p:nvSpPr>
          <p:spPr>
            <a:xfrm>
              <a:off x="3964000" y="4500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50" name="lines"/>
            <p:cNvSpPr/>
            <p:nvPr/>
          </p:nvSpPr>
          <p:spPr>
            <a:xfrm>
              <a:off x="3827200" y="4956600"/>
              <a:ext cx="136800" cy="136800"/>
            </a:xfrm>
            <a:custGeom>
              <a:avLst/>
              <a:gdLst/>
              <a:ahLst/>
              <a:cxnLst/>
              <a:rect l="0" t="0" r="0" b="0"/>
              <a:pathLst>
                <a:path w="136800" h="136800">
                  <a:moveTo>
                    <a:pt x="136800" y="0"/>
                  </a:moveTo>
                  <a:lnTo>
                    <a:pt x="0" y="1368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51" name="lines"/>
            <p:cNvSpPr/>
            <p:nvPr/>
          </p:nvSpPr>
          <p:spPr>
            <a:xfrm>
              <a:off x="7004000" y="1916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52" name="lines"/>
            <p:cNvSpPr/>
            <p:nvPr/>
          </p:nvSpPr>
          <p:spPr>
            <a:xfrm>
              <a:off x="6548000" y="2372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53" name="lines"/>
            <p:cNvSpPr/>
            <p:nvPr/>
          </p:nvSpPr>
          <p:spPr>
            <a:xfrm>
              <a:off x="6092000" y="2828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54" name="lines"/>
            <p:cNvSpPr/>
            <p:nvPr/>
          </p:nvSpPr>
          <p:spPr>
            <a:xfrm>
              <a:off x="5636000" y="328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55" name="lines"/>
            <p:cNvSpPr/>
            <p:nvPr/>
          </p:nvSpPr>
          <p:spPr>
            <a:xfrm>
              <a:off x="5180000" y="3740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56" name="lines"/>
            <p:cNvSpPr/>
            <p:nvPr/>
          </p:nvSpPr>
          <p:spPr>
            <a:xfrm>
              <a:off x="4724000" y="4196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57" name="lines"/>
            <p:cNvSpPr/>
            <p:nvPr/>
          </p:nvSpPr>
          <p:spPr>
            <a:xfrm>
              <a:off x="4283200" y="4652600"/>
              <a:ext cx="440800" cy="440800"/>
            </a:xfrm>
            <a:custGeom>
              <a:avLst/>
              <a:gdLst/>
              <a:ahLst/>
              <a:cxnLst/>
              <a:rect l="0" t="0" r="0" b="0"/>
              <a:pathLst>
                <a:path w="440800" h="440800">
                  <a:moveTo>
                    <a:pt x="440800" y="0"/>
                  </a:moveTo>
                  <a:lnTo>
                    <a:pt x="0" y="4408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58" name="lines"/>
            <p:cNvSpPr/>
            <p:nvPr/>
          </p:nvSpPr>
          <p:spPr>
            <a:xfrm>
              <a:off x="7004000" y="2372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59" name="lines"/>
            <p:cNvSpPr/>
            <p:nvPr/>
          </p:nvSpPr>
          <p:spPr>
            <a:xfrm>
              <a:off x="6548000" y="2828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60" name="lines"/>
            <p:cNvSpPr/>
            <p:nvPr/>
          </p:nvSpPr>
          <p:spPr>
            <a:xfrm>
              <a:off x="6092000" y="328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61" name="lines"/>
            <p:cNvSpPr/>
            <p:nvPr/>
          </p:nvSpPr>
          <p:spPr>
            <a:xfrm>
              <a:off x="5636000" y="3740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62" name="lines"/>
            <p:cNvSpPr/>
            <p:nvPr/>
          </p:nvSpPr>
          <p:spPr>
            <a:xfrm>
              <a:off x="5180000" y="4196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63" name="lines"/>
            <p:cNvSpPr/>
            <p:nvPr/>
          </p:nvSpPr>
          <p:spPr>
            <a:xfrm>
              <a:off x="4739200" y="4652600"/>
              <a:ext cx="440800" cy="440800"/>
            </a:xfrm>
            <a:custGeom>
              <a:avLst/>
              <a:gdLst/>
              <a:ahLst/>
              <a:cxnLst/>
              <a:rect l="0" t="0" r="0" b="0"/>
              <a:pathLst>
                <a:path w="440800" h="440800">
                  <a:moveTo>
                    <a:pt x="440800" y="0"/>
                  </a:moveTo>
                  <a:lnTo>
                    <a:pt x="0" y="4408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64" name="lines"/>
            <p:cNvSpPr/>
            <p:nvPr/>
          </p:nvSpPr>
          <p:spPr>
            <a:xfrm>
              <a:off x="7004000" y="2828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65" name="lines"/>
            <p:cNvSpPr/>
            <p:nvPr/>
          </p:nvSpPr>
          <p:spPr>
            <a:xfrm>
              <a:off x="6548000" y="328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66" name="lines"/>
            <p:cNvSpPr/>
            <p:nvPr/>
          </p:nvSpPr>
          <p:spPr>
            <a:xfrm>
              <a:off x="6092000" y="3740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67" name="lines"/>
            <p:cNvSpPr/>
            <p:nvPr/>
          </p:nvSpPr>
          <p:spPr>
            <a:xfrm>
              <a:off x="5636000" y="4196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68" name="lines"/>
            <p:cNvSpPr/>
            <p:nvPr/>
          </p:nvSpPr>
          <p:spPr>
            <a:xfrm>
              <a:off x="5195200" y="4652600"/>
              <a:ext cx="440800" cy="440800"/>
            </a:xfrm>
            <a:custGeom>
              <a:avLst/>
              <a:gdLst/>
              <a:ahLst/>
              <a:cxnLst/>
              <a:rect l="0" t="0" r="0" b="0"/>
              <a:pathLst>
                <a:path w="440800" h="440800">
                  <a:moveTo>
                    <a:pt x="440800" y="0"/>
                  </a:moveTo>
                  <a:lnTo>
                    <a:pt x="0" y="4408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69" name="lines"/>
            <p:cNvSpPr/>
            <p:nvPr/>
          </p:nvSpPr>
          <p:spPr>
            <a:xfrm>
              <a:off x="7004000" y="3284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70" name="lines"/>
            <p:cNvSpPr/>
            <p:nvPr/>
          </p:nvSpPr>
          <p:spPr>
            <a:xfrm>
              <a:off x="6548000" y="3740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71" name="lines"/>
            <p:cNvSpPr/>
            <p:nvPr/>
          </p:nvSpPr>
          <p:spPr>
            <a:xfrm>
              <a:off x="6092000" y="4196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72" name="lines"/>
            <p:cNvSpPr/>
            <p:nvPr/>
          </p:nvSpPr>
          <p:spPr>
            <a:xfrm>
              <a:off x="5651200" y="4652600"/>
              <a:ext cx="440800" cy="440800"/>
            </a:xfrm>
            <a:custGeom>
              <a:avLst/>
              <a:gdLst/>
              <a:ahLst/>
              <a:cxnLst/>
              <a:rect l="0" t="0" r="0" b="0"/>
              <a:pathLst>
                <a:path w="440800" h="440800">
                  <a:moveTo>
                    <a:pt x="440800" y="0"/>
                  </a:moveTo>
                  <a:lnTo>
                    <a:pt x="0" y="4408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73" name="lines"/>
            <p:cNvSpPr/>
            <p:nvPr/>
          </p:nvSpPr>
          <p:spPr>
            <a:xfrm>
              <a:off x="7004000" y="3740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74" name="lines"/>
            <p:cNvSpPr/>
            <p:nvPr/>
          </p:nvSpPr>
          <p:spPr>
            <a:xfrm>
              <a:off x="6548000" y="4196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75" name="lines"/>
            <p:cNvSpPr/>
            <p:nvPr/>
          </p:nvSpPr>
          <p:spPr>
            <a:xfrm>
              <a:off x="6107200" y="4652600"/>
              <a:ext cx="440800" cy="440800"/>
            </a:xfrm>
            <a:custGeom>
              <a:avLst/>
              <a:gdLst/>
              <a:ahLst/>
              <a:cxnLst/>
              <a:rect l="0" t="0" r="0" b="0"/>
              <a:pathLst>
                <a:path w="440800" h="440800">
                  <a:moveTo>
                    <a:pt x="440800" y="0"/>
                  </a:moveTo>
                  <a:lnTo>
                    <a:pt x="0" y="4408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76" name="lines"/>
            <p:cNvSpPr/>
            <p:nvPr/>
          </p:nvSpPr>
          <p:spPr>
            <a:xfrm>
              <a:off x="7004000" y="4196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77" name="lines"/>
            <p:cNvSpPr/>
            <p:nvPr/>
          </p:nvSpPr>
          <p:spPr>
            <a:xfrm>
              <a:off x="6563200" y="4652600"/>
              <a:ext cx="440800" cy="440800"/>
            </a:xfrm>
            <a:custGeom>
              <a:avLst/>
              <a:gdLst/>
              <a:ahLst/>
              <a:cxnLst/>
              <a:rect l="0" t="0" r="0" b="0"/>
              <a:pathLst>
                <a:path w="440800" h="440800">
                  <a:moveTo>
                    <a:pt x="440800" y="0"/>
                  </a:moveTo>
                  <a:lnTo>
                    <a:pt x="0" y="4408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78" name="lines"/>
            <p:cNvSpPr/>
            <p:nvPr/>
          </p:nvSpPr>
          <p:spPr>
            <a:xfrm>
              <a:off x="7019200" y="4652600"/>
              <a:ext cx="440800" cy="440800"/>
            </a:xfrm>
            <a:custGeom>
              <a:avLst/>
              <a:gdLst/>
              <a:ahLst/>
              <a:cxnLst/>
              <a:rect l="0" t="0" r="0" b="0"/>
              <a:pathLst>
                <a:path w="440800" h="440800">
                  <a:moveTo>
                    <a:pt x="440800" y="0"/>
                  </a:moveTo>
                  <a:lnTo>
                    <a:pt x="0" y="4408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990599"/>
          </a:xfrm>
        </p:spPr>
        <p:txBody>
          <a:bodyPr/>
          <a:lstStyle/>
          <a:p>
            <a:r>
              <a:rPr lang="en-US" dirty="0"/>
              <a:t>Process Flow Diagram of Admin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914400"/>
            <a:ext cx="8610600" cy="5257800"/>
          </a:xfrm>
        </p:spPr>
        <p:txBody>
          <a:bodyPr/>
          <a:lstStyle/>
          <a:p>
            <a:r>
              <a:rPr lang="en-US" dirty="0" smtClean="0"/>
              <a:t>User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Flow Diagram of Register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295400"/>
            <a:ext cx="8382000" cy="4830763"/>
          </a:xfrm>
        </p:spPr>
        <p:txBody>
          <a:bodyPr/>
          <a:lstStyle/>
          <a:p>
            <a:r>
              <a:rPr lang="en-US" dirty="0" smtClean="0"/>
              <a:t>Sign Up</a:t>
            </a:r>
          </a:p>
          <a:p>
            <a:endParaRPr lang="en-US" dirty="0"/>
          </a:p>
        </p:txBody>
      </p:sp>
      <p:grpSp>
        <p:nvGrpSpPr>
          <p:cNvPr id="4" name="Group109"/>
          <p:cNvGrpSpPr/>
          <p:nvPr/>
        </p:nvGrpSpPr>
        <p:grpSpPr>
          <a:xfrm>
            <a:off x="1143000" y="1905000"/>
            <a:ext cx="7391400" cy="2133600"/>
            <a:chOff x="2656800" y="3193400"/>
            <a:chExt cx="3830400" cy="471200"/>
          </a:xfrm>
        </p:grpSpPr>
        <p:sp>
          <p:nvSpPr>
            <p:cNvPr id="5" name="Process"/>
            <p:cNvSpPr/>
            <p:nvPr/>
          </p:nvSpPr>
          <p:spPr>
            <a:xfrm>
              <a:off x="2664400" y="32010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Sign Up</a:t>
              </a:r>
            </a:p>
          </p:txBody>
        </p:sp>
        <p:sp>
          <p:nvSpPr>
            <p:cNvPr id="6" name="Process"/>
            <p:cNvSpPr/>
            <p:nvPr/>
          </p:nvSpPr>
          <p:spPr>
            <a:xfrm>
              <a:off x="4192000" y="32010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Login</a:t>
              </a:r>
            </a:p>
          </p:txBody>
        </p:sp>
        <p:sp>
          <p:nvSpPr>
            <p:cNvPr id="7" name="Process"/>
            <p:cNvSpPr/>
            <p:nvPr/>
          </p:nvSpPr>
          <p:spPr>
            <a:xfrm>
              <a:off x="5719600" y="32010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Register Homepage</a:t>
              </a:r>
            </a:p>
          </p:txBody>
        </p:sp>
        <p:sp>
          <p:nvSpPr>
            <p:cNvPr id="8" name="ConnectLine"/>
            <p:cNvSpPr/>
            <p:nvPr/>
          </p:nvSpPr>
          <p:spPr>
            <a:xfrm>
              <a:off x="3424400" y="3429000"/>
              <a:ext cx="767600" cy="0"/>
            </a:xfrm>
            <a:custGeom>
              <a:avLst/>
              <a:gdLst/>
              <a:ahLst/>
              <a:cxnLst/>
              <a:rect l="0" t="0" r="0" b="0"/>
              <a:pathLst>
                <a:path w="767600" fill="none">
                  <a:moveTo>
                    <a:pt x="0" y="0"/>
                  </a:moveTo>
                  <a:lnTo>
                    <a:pt x="7676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9" name="ConnectLine"/>
            <p:cNvSpPr/>
            <p:nvPr/>
          </p:nvSpPr>
          <p:spPr>
            <a:xfrm>
              <a:off x="4952000" y="3429000"/>
              <a:ext cx="767600" cy="0"/>
            </a:xfrm>
            <a:custGeom>
              <a:avLst/>
              <a:gdLst/>
              <a:ahLst/>
              <a:cxnLst/>
              <a:rect l="0" t="0" r="0" b="0"/>
              <a:pathLst>
                <a:path w="767600" fill="none">
                  <a:moveTo>
                    <a:pt x="0" y="0"/>
                  </a:moveTo>
                  <a:lnTo>
                    <a:pt x="7676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0" name="lines"/>
            <p:cNvSpPr/>
            <p:nvPr/>
          </p:nvSpPr>
          <p:spPr>
            <a:xfrm>
              <a:off x="2656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" name="lines"/>
            <p:cNvSpPr/>
            <p:nvPr/>
          </p:nvSpPr>
          <p:spPr>
            <a:xfrm>
              <a:off x="3112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2" name="lines"/>
            <p:cNvSpPr/>
            <p:nvPr/>
          </p:nvSpPr>
          <p:spPr>
            <a:xfrm>
              <a:off x="3568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3" name="lines"/>
            <p:cNvSpPr/>
            <p:nvPr/>
          </p:nvSpPr>
          <p:spPr>
            <a:xfrm>
              <a:off x="4024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4" name="lines"/>
            <p:cNvSpPr/>
            <p:nvPr/>
          </p:nvSpPr>
          <p:spPr>
            <a:xfrm>
              <a:off x="4480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5" name="lines"/>
            <p:cNvSpPr/>
            <p:nvPr/>
          </p:nvSpPr>
          <p:spPr>
            <a:xfrm>
              <a:off x="4936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" name="lines"/>
            <p:cNvSpPr/>
            <p:nvPr/>
          </p:nvSpPr>
          <p:spPr>
            <a:xfrm>
              <a:off x="5392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" name="lines"/>
            <p:cNvSpPr/>
            <p:nvPr/>
          </p:nvSpPr>
          <p:spPr>
            <a:xfrm>
              <a:off x="5848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" name="lines"/>
            <p:cNvSpPr/>
            <p:nvPr/>
          </p:nvSpPr>
          <p:spPr>
            <a:xfrm>
              <a:off x="6289600" y="3467000"/>
              <a:ext cx="197600" cy="197600"/>
            </a:xfrm>
            <a:custGeom>
              <a:avLst/>
              <a:gdLst/>
              <a:ahLst/>
              <a:cxnLst/>
              <a:rect l="0" t="0" r="0" b="0"/>
              <a:pathLst>
                <a:path w="197600" h="197600">
                  <a:moveTo>
                    <a:pt x="197600" y="0"/>
                  </a:moveTo>
                  <a:lnTo>
                    <a:pt x="0" y="197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1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1</a:t>
            </a:r>
            <a:endParaRPr lang="en-US" dirty="0"/>
          </a:p>
        </p:txBody>
      </p:sp>
      <p:pic>
        <p:nvPicPr>
          <p:cNvPr id="6" name="Content Placeholder 5" descr="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2910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9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Process Flow </a:t>
            </a:r>
            <a:r>
              <a:rPr lang="en-US" dirty="0"/>
              <a:t>D</a:t>
            </a:r>
            <a:r>
              <a:rPr lang="en-US" dirty="0" smtClean="0"/>
              <a:t>iagram of Register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057400"/>
            <a:ext cx="7772400" cy="4068763"/>
          </a:xfrm>
        </p:spPr>
        <p:txBody>
          <a:bodyPr/>
          <a:lstStyle/>
          <a:p>
            <a:r>
              <a:rPr lang="en-US" dirty="0" smtClean="0"/>
              <a:t>Program List</a:t>
            </a:r>
            <a:endParaRPr lang="en-US" dirty="0"/>
          </a:p>
        </p:txBody>
      </p:sp>
      <p:grpSp>
        <p:nvGrpSpPr>
          <p:cNvPr id="4" name="Group109"/>
          <p:cNvGrpSpPr/>
          <p:nvPr/>
        </p:nvGrpSpPr>
        <p:grpSpPr>
          <a:xfrm>
            <a:off x="990600" y="2743200"/>
            <a:ext cx="6781800" cy="2743200"/>
            <a:chOff x="3150800" y="2604400"/>
            <a:chExt cx="2842400" cy="1649200"/>
          </a:xfrm>
        </p:grpSpPr>
        <p:sp>
          <p:nvSpPr>
            <p:cNvPr id="5" name="Process"/>
            <p:cNvSpPr/>
            <p:nvPr/>
          </p:nvSpPr>
          <p:spPr>
            <a:xfrm>
              <a:off x="3165573" y="310891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lang="en-US" sz="1400" dirty="0" smtClean="0">
                  <a:solidFill>
                    <a:srgbClr val="303030"/>
                  </a:solidFill>
                  <a:latin typeface="Arial"/>
                </a:rPr>
                <a:t>Home</a:t>
              </a:r>
              <a:endParaRPr sz="1400" dirty="0">
                <a:solidFill>
                  <a:srgbClr val="303030"/>
                </a:solidFill>
                <a:latin typeface="Arial"/>
              </a:endParaRPr>
            </a:p>
          </p:txBody>
        </p:sp>
        <p:sp>
          <p:nvSpPr>
            <p:cNvPr id="6" name="Process"/>
            <p:cNvSpPr/>
            <p:nvPr/>
          </p:nvSpPr>
          <p:spPr>
            <a:xfrm>
              <a:off x="4404373" y="3094331"/>
              <a:ext cx="1197000" cy="456000"/>
            </a:xfrm>
            <a:custGeom>
              <a:avLst/>
              <a:gdLst>
                <a:gd name="connsiteX0" fmla="*/ 0 w 1193200"/>
                <a:gd name="connsiteY0" fmla="*/ 228000 h 456000"/>
                <a:gd name="connsiteX1" fmla="*/ 596600 w 1193200"/>
                <a:gd name="connsiteY1" fmla="*/ 0 h 456000"/>
                <a:gd name="connsiteX2" fmla="*/ 1193200 w 1193200"/>
                <a:gd name="connsiteY2" fmla="*/ 228000 h 456000"/>
                <a:gd name="connsiteX3" fmla="*/ 596600 w 11932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200" h="456000">
                  <a:moveTo>
                    <a:pt x="1193200" y="456000"/>
                  </a:moveTo>
                  <a:lnTo>
                    <a:pt x="11932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11932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lang="en-US" sz="1400" dirty="0" smtClean="0">
                  <a:solidFill>
                    <a:srgbClr val="303030"/>
                  </a:solidFill>
                  <a:latin typeface="Arial"/>
                </a:rPr>
                <a:t>Program List of 15 days</a:t>
              </a:r>
              <a:endParaRPr sz="1400" dirty="0">
                <a:solidFill>
                  <a:srgbClr val="303030"/>
                </a:solidFill>
                <a:latin typeface="Arial"/>
              </a:endParaRPr>
            </a:p>
          </p:txBody>
        </p:sp>
        <p:sp>
          <p:nvSpPr>
            <p:cNvPr id="8" name="ConnectLine"/>
            <p:cNvSpPr/>
            <p:nvPr/>
          </p:nvSpPr>
          <p:spPr>
            <a:xfrm>
              <a:off x="3925573" y="3349328"/>
              <a:ext cx="478800" cy="53200"/>
            </a:xfrm>
            <a:custGeom>
              <a:avLst/>
              <a:gdLst/>
              <a:ahLst/>
              <a:cxnLst/>
              <a:rect l="0" t="0" r="0" b="0"/>
              <a:pathLst>
                <a:path w="478800" h="53200" fill="none">
                  <a:moveTo>
                    <a:pt x="0" y="0"/>
                  </a:moveTo>
                  <a:lnTo>
                    <a:pt x="235600" y="0"/>
                  </a:lnTo>
                  <a:lnTo>
                    <a:pt x="235600" y="-53200"/>
                  </a:lnTo>
                  <a:lnTo>
                    <a:pt x="478800" y="-532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0" name="lines"/>
            <p:cNvSpPr/>
            <p:nvPr/>
          </p:nvSpPr>
          <p:spPr>
            <a:xfrm>
              <a:off x="3150800" y="2604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" name="lines"/>
            <p:cNvSpPr/>
            <p:nvPr/>
          </p:nvSpPr>
          <p:spPr>
            <a:xfrm>
              <a:off x="3606800" y="2604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2" name="lines"/>
            <p:cNvSpPr/>
            <p:nvPr/>
          </p:nvSpPr>
          <p:spPr>
            <a:xfrm>
              <a:off x="3150800" y="3060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3" name="lines"/>
            <p:cNvSpPr/>
            <p:nvPr/>
          </p:nvSpPr>
          <p:spPr>
            <a:xfrm>
              <a:off x="4062800" y="2604400"/>
              <a:ext cx="3116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4" name="lines"/>
            <p:cNvSpPr/>
            <p:nvPr/>
          </p:nvSpPr>
          <p:spPr>
            <a:xfrm>
              <a:off x="3606800" y="3060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5" name="lines"/>
            <p:cNvSpPr/>
            <p:nvPr/>
          </p:nvSpPr>
          <p:spPr>
            <a:xfrm>
              <a:off x="3150800" y="3516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" name="lines"/>
            <p:cNvSpPr/>
            <p:nvPr/>
          </p:nvSpPr>
          <p:spPr>
            <a:xfrm>
              <a:off x="4518800" y="2604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" name="lines"/>
            <p:cNvSpPr/>
            <p:nvPr/>
          </p:nvSpPr>
          <p:spPr>
            <a:xfrm>
              <a:off x="4062800" y="3060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" name="lines"/>
            <p:cNvSpPr/>
            <p:nvPr/>
          </p:nvSpPr>
          <p:spPr>
            <a:xfrm>
              <a:off x="3606800" y="3516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" name="lines"/>
            <p:cNvSpPr/>
            <p:nvPr/>
          </p:nvSpPr>
          <p:spPr>
            <a:xfrm>
              <a:off x="3325600" y="3972400"/>
              <a:ext cx="281200" cy="281200"/>
            </a:xfrm>
            <a:custGeom>
              <a:avLst/>
              <a:gdLst/>
              <a:ahLst/>
              <a:cxnLst/>
              <a:rect l="0" t="0" r="0" b="0"/>
              <a:pathLst>
                <a:path w="281200" h="281200">
                  <a:moveTo>
                    <a:pt x="281200" y="0"/>
                  </a:moveTo>
                  <a:lnTo>
                    <a:pt x="0" y="2812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" name="lines"/>
            <p:cNvSpPr/>
            <p:nvPr/>
          </p:nvSpPr>
          <p:spPr>
            <a:xfrm>
              <a:off x="4974800" y="2604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" name="lines"/>
            <p:cNvSpPr/>
            <p:nvPr/>
          </p:nvSpPr>
          <p:spPr>
            <a:xfrm>
              <a:off x="4518800" y="3060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" name="lines"/>
            <p:cNvSpPr/>
            <p:nvPr/>
          </p:nvSpPr>
          <p:spPr>
            <a:xfrm>
              <a:off x="4062800" y="3516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" name="lines"/>
            <p:cNvSpPr/>
            <p:nvPr/>
          </p:nvSpPr>
          <p:spPr>
            <a:xfrm>
              <a:off x="3781600" y="3972400"/>
              <a:ext cx="281200" cy="281200"/>
            </a:xfrm>
            <a:custGeom>
              <a:avLst/>
              <a:gdLst/>
              <a:ahLst/>
              <a:cxnLst/>
              <a:rect l="0" t="0" r="0" b="0"/>
              <a:pathLst>
                <a:path w="281200" h="281200">
                  <a:moveTo>
                    <a:pt x="281200" y="0"/>
                  </a:moveTo>
                  <a:lnTo>
                    <a:pt x="0" y="2812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4" name="lines"/>
            <p:cNvSpPr/>
            <p:nvPr/>
          </p:nvSpPr>
          <p:spPr>
            <a:xfrm>
              <a:off x="5430800" y="2604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5" name="lines"/>
            <p:cNvSpPr/>
            <p:nvPr/>
          </p:nvSpPr>
          <p:spPr>
            <a:xfrm>
              <a:off x="4974800" y="3060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6" name="lines"/>
            <p:cNvSpPr/>
            <p:nvPr/>
          </p:nvSpPr>
          <p:spPr>
            <a:xfrm>
              <a:off x="4518800" y="3516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7" name="lines"/>
            <p:cNvSpPr/>
            <p:nvPr/>
          </p:nvSpPr>
          <p:spPr>
            <a:xfrm>
              <a:off x="4237600" y="3972400"/>
              <a:ext cx="281200" cy="281200"/>
            </a:xfrm>
            <a:custGeom>
              <a:avLst/>
              <a:gdLst/>
              <a:ahLst/>
              <a:cxnLst/>
              <a:rect l="0" t="0" r="0" b="0"/>
              <a:pathLst>
                <a:path w="281200" h="281200">
                  <a:moveTo>
                    <a:pt x="281200" y="0"/>
                  </a:moveTo>
                  <a:lnTo>
                    <a:pt x="0" y="2812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8" name="lines"/>
            <p:cNvSpPr/>
            <p:nvPr/>
          </p:nvSpPr>
          <p:spPr>
            <a:xfrm>
              <a:off x="5537200" y="2954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9" name="lines"/>
            <p:cNvSpPr/>
            <p:nvPr/>
          </p:nvSpPr>
          <p:spPr>
            <a:xfrm>
              <a:off x="5081200" y="3410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0" name="lines"/>
            <p:cNvSpPr/>
            <p:nvPr/>
          </p:nvSpPr>
          <p:spPr>
            <a:xfrm>
              <a:off x="4693600" y="3866000"/>
              <a:ext cx="387600" cy="387600"/>
            </a:xfrm>
            <a:custGeom>
              <a:avLst/>
              <a:gdLst/>
              <a:ahLst/>
              <a:cxnLst/>
              <a:rect l="0" t="0" r="0" b="0"/>
              <a:pathLst>
                <a:path w="387600" h="387600">
                  <a:moveTo>
                    <a:pt x="387600" y="0"/>
                  </a:moveTo>
                  <a:lnTo>
                    <a:pt x="0" y="387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1" name="lines"/>
            <p:cNvSpPr/>
            <p:nvPr/>
          </p:nvSpPr>
          <p:spPr>
            <a:xfrm>
              <a:off x="5537200" y="3410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2" name="lines"/>
            <p:cNvSpPr/>
            <p:nvPr/>
          </p:nvSpPr>
          <p:spPr>
            <a:xfrm>
              <a:off x="5149600" y="3866000"/>
              <a:ext cx="387600" cy="387600"/>
            </a:xfrm>
            <a:custGeom>
              <a:avLst/>
              <a:gdLst/>
              <a:ahLst/>
              <a:cxnLst/>
              <a:rect l="0" t="0" r="0" b="0"/>
              <a:pathLst>
                <a:path w="387600" h="387600">
                  <a:moveTo>
                    <a:pt x="387600" y="0"/>
                  </a:moveTo>
                  <a:lnTo>
                    <a:pt x="0" y="387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3" name="lines"/>
            <p:cNvSpPr/>
            <p:nvPr/>
          </p:nvSpPr>
          <p:spPr>
            <a:xfrm>
              <a:off x="5605600" y="3866000"/>
              <a:ext cx="387600" cy="387600"/>
            </a:xfrm>
            <a:custGeom>
              <a:avLst/>
              <a:gdLst/>
              <a:ahLst/>
              <a:cxnLst/>
              <a:rect l="0" t="0" r="0" b="0"/>
              <a:pathLst>
                <a:path w="387600" h="387600">
                  <a:moveTo>
                    <a:pt x="387600" y="0"/>
                  </a:moveTo>
                  <a:lnTo>
                    <a:pt x="0" y="387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2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1000"/>
            <a:ext cx="8382000" cy="6324600"/>
          </a:xfrm>
        </p:spPr>
        <p:txBody>
          <a:bodyPr/>
          <a:lstStyle/>
          <a:p>
            <a:r>
              <a:rPr lang="en-US" dirty="0" smtClean="0"/>
              <a:t>Get program starting alert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11" name="Group137"/>
          <p:cNvGrpSpPr/>
          <p:nvPr/>
        </p:nvGrpSpPr>
        <p:grpSpPr>
          <a:xfrm>
            <a:off x="685800" y="1143000"/>
            <a:ext cx="7696200" cy="5029201"/>
            <a:chOff x="1961400" y="2087600"/>
            <a:chExt cx="5221200" cy="3001099"/>
          </a:xfrm>
        </p:grpSpPr>
        <p:sp>
          <p:nvSpPr>
            <p:cNvPr id="112" name="Process"/>
            <p:cNvSpPr/>
            <p:nvPr/>
          </p:nvSpPr>
          <p:spPr>
            <a:xfrm>
              <a:off x="1969000" y="21484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Program list</a:t>
              </a:r>
            </a:p>
          </p:txBody>
        </p:sp>
        <p:sp>
          <p:nvSpPr>
            <p:cNvPr id="113" name="Process"/>
            <p:cNvSpPr/>
            <p:nvPr/>
          </p:nvSpPr>
          <p:spPr>
            <a:xfrm>
              <a:off x="1969000" y="2938800"/>
              <a:ext cx="760000" cy="395200"/>
            </a:xfrm>
            <a:custGeom>
              <a:avLst/>
              <a:gdLst>
                <a:gd name="connsiteX0" fmla="*/ 0 w 760000"/>
                <a:gd name="connsiteY0" fmla="*/ 197600 h 395200"/>
                <a:gd name="connsiteX1" fmla="*/ 380000 w 760000"/>
                <a:gd name="connsiteY1" fmla="*/ 0 h 395200"/>
                <a:gd name="connsiteX2" fmla="*/ 760000 w 760000"/>
                <a:gd name="connsiteY2" fmla="*/ 197600 h 395200"/>
                <a:gd name="connsiteX3" fmla="*/ 380000 w 760000"/>
                <a:gd name="connsiteY3" fmla="*/ 395200 h 39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395200">
                  <a:moveTo>
                    <a:pt x="760000" y="3952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395200"/>
                  </a:lnTo>
                  <a:lnTo>
                    <a:pt x="760000" y="3952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All</a:t>
              </a:r>
            </a:p>
          </p:txBody>
        </p:sp>
        <p:sp>
          <p:nvSpPr>
            <p:cNvPr id="114" name="Process"/>
            <p:cNvSpPr/>
            <p:nvPr/>
          </p:nvSpPr>
          <p:spPr>
            <a:xfrm>
              <a:off x="3207800" y="2095200"/>
              <a:ext cx="1284400" cy="456000"/>
            </a:xfrm>
            <a:custGeom>
              <a:avLst/>
              <a:gdLst>
                <a:gd name="connsiteX0" fmla="*/ 0 w 1284400"/>
                <a:gd name="connsiteY0" fmla="*/ 228000 h 456000"/>
                <a:gd name="connsiteX1" fmla="*/ 642200 w 1284400"/>
                <a:gd name="connsiteY1" fmla="*/ 0 h 456000"/>
                <a:gd name="connsiteX2" fmla="*/ 1284400 w 1284400"/>
                <a:gd name="connsiteY2" fmla="*/ 228000 h 456000"/>
                <a:gd name="connsiteX3" fmla="*/ 642200 w 12844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00" h="456000">
                  <a:moveTo>
                    <a:pt x="1284400" y="456000"/>
                  </a:moveTo>
                  <a:lnTo>
                    <a:pt x="12844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12844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 dirty="0">
                  <a:solidFill>
                    <a:srgbClr val="303030"/>
                  </a:solidFill>
                  <a:latin typeface="Arial"/>
                </a:rPr>
                <a:t>Program</a:t>
              </a:r>
            </a:p>
          </p:txBody>
        </p:sp>
        <p:sp>
          <p:nvSpPr>
            <p:cNvPr id="115" name="Process"/>
            <p:cNvSpPr/>
            <p:nvPr/>
          </p:nvSpPr>
          <p:spPr>
            <a:xfrm>
              <a:off x="3207800" y="29084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Catagories</a:t>
              </a:r>
            </a:p>
          </p:txBody>
        </p:sp>
        <p:sp>
          <p:nvSpPr>
            <p:cNvPr id="116" name="Process"/>
            <p:cNvSpPr/>
            <p:nvPr/>
          </p:nvSpPr>
          <p:spPr>
            <a:xfrm>
              <a:off x="4218600" y="2908400"/>
              <a:ext cx="699200" cy="456000"/>
            </a:xfrm>
            <a:custGeom>
              <a:avLst/>
              <a:gdLst>
                <a:gd name="connsiteX0" fmla="*/ 0 w 699200"/>
                <a:gd name="connsiteY0" fmla="*/ 228000 h 456000"/>
                <a:gd name="connsiteX1" fmla="*/ 349600 w 699200"/>
                <a:gd name="connsiteY1" fmla="*/ 0 h 456000"/>
                <a:gd name="connsiteX2" fmla="*/ 699200 w 699200"/>
                <a:gd name="connsiteY2" fmla="*/ 228000 h 456000"/>
                <a:gd name="connsiteX3" fmla="*/ 349600 w 6992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200" h="456000">
                  <a:moveTo>
                    <a:pt x="699200" y="456000"/>
                  </a:moveTo>
                  <a:lnTo>
                    <a:pt x="6992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6992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Program</a:t>
              </a:r>
            </a:p>
          </p:txBody>
        </p:sp>
        <p:sp>
          <p:nvSpPr>
            <p:cNvPr id="117" name="Process"/>
            <p:cNvSpPr/>
            <p:nvPr/>
          </p:nvSpPr>
          <p:spPr>
            <a:xfrm>
              <a:off x="5571400" y="29084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 dirty="0">
                  <a:solidFill>
                    <a:srgbClr val="303030"/>
                  </a:solidFill>
                  <a:latin typeface="Arial"/>
                </a:rPr>
                <a:t>Add to </a:t>
              </a:r>
              <a:r>
                <a:rPr sz="1400" dirty="0" err="1">
                  <a:solidFill>
                    <a:srgbClr val="303030"/>
                  </a:solidFill>
                  <a:latin typeface="Arial"/>
                </a:rPr>
                <a:t>watchlist</a:t>
              </a:r>
              <a:endParaRPr sz="1400" dirty="0">
                <a:solidFill>
                  <a:srgbClr val="303030"/>
                </a:solidFill>
                <a:latin typeface="Arial"/>
              </a:endParaRPr>
            </a:p>
          </p:txBody>
        </p:sp>
        <p:sp>
          <p:nvSpPr>
            <p:cNvPr id="118" name="Process"/>
            <p:cNvSpPr/>
            <p:nvPr/>
          </p:nvSpPr>
          <p:spPr>
            <a:xfrm>
              <a:off x="5660681" y="3824944"/>
              <a:ext cx="760000" cy="1263755"/>
            </a:xfrm>
            <a:custGeom>
              <a:avLst/>
              <a:gdLst>
                <a:gd name="connsiteX0" fmla="*/ 0 w 760000"/>
                <a:gd name="connsiteY0" fmla="*/ 380000 h 760000"/>
                <a:gd name="connsiteX1" fmla="*/ 380000 w 760000"/>
                <a:gd name="connsiteY1" fmla="*/ 0 h 760000"/>
                <a:gd name="connsiteX2" fmla="*/ 760000 w 760000"/>
                <a:gd name="connsiteY2" fmla="*/ 380000 h 760000"/>
                <a:gd name="connsiteX3" fmla="*/ 380000 w 760000"/>
                <a:gd name="connsiteY3" fmla="*/ 760000 h 7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760000">
                  <a:moveTo>
                    <a:pt x="760000" y="760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760000"/>
                  </a:lnTo>
                  <a:lnTo>
                    <a:pt x="760000" y="760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 dirty="0">
                  <a:solidFill>
                    <a:srgbClr val="303030"/>
                  </a:solidFill>
                  <a:latin typeface="Arial"/>
                </a:rPr>
                <a:t>User will get </a:t>
              </a:r>
              <a:r>
                <a:rPr sz="1400" dirty="0" smtClean="0">
                  <a:solidFill>
                    <a:srgbClr val="303030"/>
                  </a:solidFill>
                  <a:latin typeface="Arial"/>
                </a:rPr>
                <a:t>notific</a:t>
              </a:r>
              <a:r>
                <a:rPr lang="en-US" sz="1400" dirty="0" smtClean="0">
                  <a:solidFill>
                    <a:srgbClr val="303030"/>
                  </a:solidFill>
                  <a:latin typeface="Arial"/>
                </a:rPr>
                <a:t>a</a:t>
              </a:r>
              <a:r>
                <a:rPr sz="1400" dirty="0" smtClean="0">
                  <a:solidFill>
                    <a:srgbClr val="303030"/>
                  </a:solidFill>
                  <a:latin typeface="Arial"/>
                </a:rPr>
                <a:t>tion </a:t>
              </a:r>
              <a:r>
                <a:rPr sz="1400" dirty="0">
                  <a:solidFill>
                    <a:srgbClr val="303030"/>
                  </a:solidFill>
                  <a:latin typeface="Arial"/>
                </a:rPr>
                <a:t>before starting </a:t>
              </a:r>
              <a:r>
                <a:rPr sz="1400" dirty="0" smtClean="0">
                  <a:solidFill>
                    <a:srgbClr val="303030"/>
                  </a:solidFill>
                  <a:latin typeface="Arial"/>
                </a:rPr>
                <a:t>program</a:t>
              </a:r>
              <a:r>
                <a:rPr lang="en-US" sz="1400" dirty="0" smtClean="0">
                  <a:solidFill>
                    <a:srgbClr val="303030"/>
                  </a:solidFill>
                  <a:latin typeface="Arial"/>
                </a:rPr>
                <a:t> Time will be selected by user</a:t>
              </a:r>
              <a:endParaRPr sz="1400" dirty="0">
                <a:solidFill>
                  <a:srgbClr val="303030"/>
                </a:solidFill>
                <a:latin typeface="Arial"/>
              </a:endParaRPr>
            </a:p>
          </p:txBody>
        </p:sp>
        <p:sp>
          <p:nvSpPr>
            <p:cNvPr id="119" name="ConnectLine"/>
            <p:cNvSpPr/>
            <p:nvPr/>
          </p:nvSpPr>
          <p:spPr>
            <a:xfrm>
              <a:off x="2729000" y="2376400"/>
              <a:ext cx="478800" cy="53200"/>
            </a:xfrm>
            <a:custGeom>
              <a:avLst/>
              <a:gdLst/>
              <a:ahLst/>
              <a:cxnLst/>
              <a:rect l="0" t="0" r="0" b="0"/>
              <a:pathLst>
                <a:path w="478800" h="53200" fill="none">
                  <a:moveTo>
                    <a:pt x="0" y="0"/>
                  </a:moveTo>
                  <a:lnTo>
                    <a:pt x="235600" y="0"/>
                  </a:lnTo>
                  <a:lnTo>
                    <a:pt x="235600" y="-53200"/>
                  </a:lnTo>
                  <a:lnTo>
                    <a:pt x="478800" y="-532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20" name="ConnectLine"/>
            <p:cNvSpPr/>
            <p:nvPr/>
          </p:nvSpPr>
          <p:spPr>
            <a:xfrm>
              <a:off x="2729000" y="3136400"/>
              <a:ext cx="478800" cy="0"/>
            </a:xfrm>
            <a:custGeom>
              <a:avLst/>
              <a:gdLst/>
              <a:ahLst/>
              <a:cxnLst/>
              <a:rect l="0" t="0" r="0" b="0"/>
              <a:pathLst>
                <a:path w="478800" fill="none">
                  <a:moveTo>
                    <a:pt x="0" y="0"/>
                  </a:moveTo>
                  <a:lnTo>
                    <a:pt x="4788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21" name="ConnectLine"/>
            <p:cNvSpPr/>
            <p:nvPr/>
          </p:nvSpPr>
          <p:spPr>
            <a:xfrm>
              <a:off x="3967800" y="3136400"/>
              <a:ext cx="250800" cy="0"/>
            </a:xfrm>
            <a:custGeom>
              <a:avLst/>
              <a:gdLst/>
              <a:ahLst/>
              <a:cxnLst/>
              <a:rect l="0" t="0" r="0" b="0"/>
              <a:pathLst>
                <a:path w="250800" fill="none">
                  <a:moveTo>
                    <a:pt x="0" y="0"/>
                  </a:moveTo>
                  <a:lnTo>
                    <a:pt x="2508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22" name="ConnectLine"/>
            <p:cNvSpPr/>
            <p:nvPr/>
          </p:nvSpPr>
          <p:spPr>
            <a:xfrm>
              <a:off x="4917800" y="3136400"/>
              <a:ext cx="653600" cy="0"/>
            </a:xfrm>
            <a:custGeom>
              <a:avLst/>
              <a:gdLst/>
              <a:ahLst/>
              <a:cxnLst/>
              <a:rect l="0" t="0" r="0" b="0"/>
              <a:pathLst>
                <a:path w="653600" fill="none">
                  <a:moveTo>
                    <a:pt x="0" y="0"/>
                  </a:moveTo>
                  <a:lnTo>
                    <a:pt x="6536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24" name="ConnectLine"/>
            <p:cNvSpPr/>
            <p:nvPr/>
          </p:nvSpPr>
          <p:spPr>
            <a:xfrm>
              <a:off x="4492200" y="2323200"/>
              <a:ext cx="1459200" cy="585200"/>
            </a:xfrm>
            <a:custGeom>
              <a:avLst/>
              <a:gdLst/>
              <a:ahLst/>
              <a:cxnLst/>
              <a:rect l="0" t="0" r="0" b="0"/>
              <a:pathLst>
                <a:path w="1459200" h="585200" fill="none">
                  <a:moveTo>
                    <a:pt x="0" y="0"/>
                  </a:moveTo>
                  <a:lnTo>
                    <a:pt x="1459200" y="0"/>
                  </a:lnTo>
                  <a:lnTo>
                    <a:pt x="1459200" y="5852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grpSp>
          <p:nvGrpSpPr>
            <p:cNvPr id="125" name="iPhone"/>
            <p:cNvGrpSpPr/>
            <p:nvPr/>
          </p:nvGrpSpPr>
          <p:grpSpPr>
            <a:xfrm>
              <a:off x="6200394" y="3972347"/>
              <a:ext cx="982206" cy="729655"/>
              <a:chOff x="6200394" y="3972347"/>
              <a:chExt cx="982206" cy="729655"/>
            </a:xfrm>
          </p:grpSpPr>
          <p:sp>
            <p:nvSpPr>
              <p:cNvPr id="198" name="Freeform 197"/>
              <p:cNvSpPr/>
              <p:nvPr/>
            </p:nvSpPr>
            <p:spPr>
              <a:xfrm>
                <a:off x="6447526" y="3972347"/>
                <a:ext cx="735074" cy="685630"/>
              </a:xfrm>
              <a:custGeom>
                <a:avLst/>
                <a:gdLst/>
                <a:ahLst/>
                <a:cxnLst/>
                <a:rect l="0" t="0" r="0" b="0"/>
                <a:pathLst>
                  <a:path w="735074" h="685630">
                    <a:moveTo>
                      <a:pt x="486405" y="8784"/>
                    </a:moveTo>
                    <a:cubicBezTo>
                      <a:pt x="486405" y="8784"/>
                      <a:pt x="518260" y="-12766"/>
                      <a:pt x="543868" y="11595"/>
                    </a:cubicBezTo>
                    <a:lnTo>
                      <a:pt x="725626" y="175565"/>
                    </a:lnTo>
                    <a:cubicBezTo>
                      <a:pt x="725626" y="175565"/>
                      <a:pt x="753104" y="205548"/>
                      <a:pt x="714383" y="239279"/>
                    </a:cubicBezTo>
                    <a:lnTo>
                      <a:pt x="272168" y="664666"/>
                    </a:lnTo>
                    <a:cubicBezTo>
                      <a:pt x="272168" y="664666"/>
                      <a:pt x="232819" y="704018"/>
                      <a:pt x="197841" y="674972"/>
                    </a:cubicBezTo>
                    <a:lnTo>
                      <a:pt x="11711" y="478208"/>
                    </a:lnTo>
                    <a:cubicBezTo>
                      <a:pt x="11711" y="478208"/>
                      <a:pt x="-16396" y="451036"/>
                      <a:pt x="14210" y="415430"/>
                    </a:cubicBezTo>
                    <a:lnTo>
                      <a:pt x="486405" y="8784"/>
                    </a:lnTo>
                    <a:close/>
                  </a:path>
                </a:pathLst>
              </a:custGeom>
              <a:solidFill>
                <a:srgbClr val="000000"/>
              </a:solidFill>
              <a:ln w="7600" cap="flat">
                <a:noFill/>
                <a:bevel/>
              </a:ln>
            </p:spPr>
          </p:sp>
          <p:sp>
            <p:nvSpPr>
              <p:cNvPr id="200" name="Freeform 199"/>
              <p:cNvSpPr/>
              <p:nvPr/>
            </p:nvSpPr>
            <p:spPr>
              <a:xfrm>
                <a:off x="6437800" y="4171021"/>
                <a:ext cx="737200" cy="530981"/>
              </a:xfrm>
              <a:custGeom>
                <a:avLst/>
                <a:gdLst/>
                <a:ahLst/>
                <a:cxnLst/>
                <a:rect l="0" t="0" r="0" b="0"/>
                <a:pathLst>
                  <a:path w="737200" h="530981">
                    <a:moveTo>
                      <a:pt x="737200" y="0"/>
                    </a:moveTo>
                    <a:cubicBezTo>
                      <a:pt x="737200" y="0"/>
                      <a:pt x="741151" y="24335"/>
                      <a:pt x="700379" y="54020"/>
                    </a:cubicBezTo>
                    <a:lnTo>
                      <a:pt x="269156" y="469042"/>
                    </a:lnTo>
                    <a:cubicBezTo>
                      <a:pt x="269156" y="469042"/>
                      <a:pt x="237028" y="494982"/>
                      <a:pt x="206190" y="480778"/>
                    </a:cubicBezTo>
                    <a:lnTo>
                      <a:pt x="12588" y="278190"/>
                    </a:lnTo>
                    <a:cubicBezTo>
                      <a:pt x="12588" y="278190"/>
                      <a:pt x="1235" y="265491"/>
                      <a:pt x="1235" y="250086"/>
                    </a:cubicBezTo>
                    <a:lnTo>
                      <a:pt x="0" y="293630"/>
                    </a:lnTo>
                    <a:cubicBezTo>
                      <a:pt x="0" y="293630"/>
                      <a:pt x="1030" y="316212"/>
                      <a:pt x="16063" y="331615"/>
                    </a:cubicBezTo>
                    <a:lnTo>
                      <a:pt x="191517" y="515984"/>
                    </a:lnTo>
                    <a:cubicBezTo>
                      <a:pt x="191517" y="515984"/>
                      <a:pt x="221173" y="545631"/>
                      <a:pt x="260711" y="521542"/>
                    </a:cubicBezTo>
                    <a:lnTo>
                      <a:pt x="719736" y="76835"/>
                    </a:lnTo>
                    <a:cubicBezTo>
                      <a:pt x="719736" y="76835"/>
                      <a:pt x="734562" y="66644"/>
                      <a:pt x="735798" y="44408"/>
                    </a:cubicBezTo>
                    <a:lnTo>
                      <a:pt x="7372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CCCCCC"/>
                  </a:gs>
                  <a:gs pos="8000">
                    <a:srgbClr val="DADADA"/>
                  </a:gs>
                  <a:gs pos="21000">
                    <a:srgbClr val="DDDDDD"/>
                  </a:gs>
                  <a:gs pos="29000">
                    <a:srgbClr val="B8B8B8"/>
                  </a:gs>
                  <a:gs pos="34000">
                    <a:srgbClr val="9B9B9B"/>
                  </a:gs>
                  <a:gs pos="48000">
                    <a:srgbClr val="B4B4B4"/>
                  </a:gs>
                </a:gsLst>
                <a:lin ang="0" scaled="0"/>
              </a:gradFill>
              <a:ln w="7600" cap="flat">
                <a:noFill/>
                <a:bevel/>
              </a:ln>
            </p:spPr>
          </p:sp>
          <p:sp>
            <p:nvSpPr>
              <p:cNvPr id="201" name="Freeform 200"/>
              <p:cNvSpPr/>
              <p:nvPr/>
            </p:nvSpPr>
            <p:spPr>
              <a:xfrm>
                <a:off x="6525261" y="4549893"/>
                <a:ext cx="45100" cy="55139"/>
              </a:xfrm>
              <a:custGeom>
                <a:avLst/>
                <a:gdLst/>
                <a:ahLst/>
                <a:cxnLst/>
                <a:rect l="0" t="0" r="0" b="0"/>
                <a:pathLst>
                  <a:path w="45100" h="55139">
                    <a:moveTo>
                      <a:pt x="9057" y="1148"/>
                    </a:moveTo>
                    <a:lnTo>
                      <a:pt x="40942" y="34365"/>
                    </a:lnTo>
                    <a:cubicBezTo>
                      <a:pt x="40942" y="34365"/>
                      <a:pt x="50505" y="46413"/>
                      <a:pt x="40694" y="54888"/>
                    </a:cubicBezTo>
                    <a:cubicBezTo>
                      <a:pt x="40694" y="54888"/>
                      <a:pt x="37572" y="56672"/>
                      <a:pt x="31288" y="50974"/>
                    </a:cubicBezTo>
                    <a:lnTo>
                      <a:pt x="2945" y="20149"/>
                    </a:lnTo>
                    <a:cubicBezTo>
                      <a:pt x="2945" y="20149"/>
                      <a:pt x="-4202" y="9394"/>
                      <a:pt x="3742" y="1148"/>
                    </a:cubicBezTo>
                    <a:cubicBezTo>
                      <a:pt x="3742" y="1148"/>
                      <a:pt x="6399" y="-1509"/>
                      <a:pt x="9057" y="1148"/>
                    </a:cubicBezTo>
                    <a:close/>
                  </a:path>
                </a:pathLst>
              </a:custGeom>
              <a:solidFill>
                <a:srgbClr val="404040"/>
              </a:solidFill>
              <a:ln w="7600" cap="flat">
                <a:noFill/>
                <a:bevel/>
              </a:ln>
            </p:spPr>
          </p:sp>
          <p:sp>
            <p:nvSpPr>
              <p:cNvPr id="202" name="Freeform 201"/>
              <p:cNvSpPr/>
              <p:nvPr/>
            </p:nvSpPr>
            <p:spPr>
              <a:xfrm>
                <a:off x="6448643" y="4464047"/>
                <a:ext cx="18451" cy="36364"/>
              </a:xfrm>
              <a:custGeom>
                <a:avLst/>
                <a:gdLst/>
                <a:ahLst/>
                <a:cxnLst/>
                <a:rect l="0" t="0" r="0" b="0"/>
                <a:pathLst>
                  <a:path w="18451" h="36364">
                    <a:moveTo>
                      <a:pt x="491" y="21617"/>
                    </a:moveTo>
                    <a:cubicBezTo>
                      <a:pt x="-1269" y="11761"/>
                      <a:pt x="1193" y="2208"/>
                      <a:pt x="5990" y="280"/>
                    </a:cubicBezTo>
                    <a:cubicBezTo>
                      <a:pt x="10787" y="-1648"/>
                      <a:pt x="16103" y="4778"/>
                      <a:pt x="17863" y="14634"/>
                    </a:cubicBezTo>
                    <a:cubicBezTo>
                      <a:pt x="19623" y="24490"/>
                      <a:pt x="17162" y="34042"/>
                      <a:pt x="12365" y="35970"/>
                    </a:cubicBezTo>
                    <a:cubicBezTo>
                      <a:pt x="7568" y="37899"/>
                      <a:pt x="2252" y="31472"/>
                      <a:pt x="491" y="21617"/>
                    </a:cubicBezTo>
                    <a:close/>
                  </a:path>
                </a:pathLst>
              </a:custGeom>
              <a:solidFill>
                <a:srgbClr val="595959"/>
              </a:solidFill>
              <a:ln w="7600" cap="flat">
                <a:noFill/>
                <a:bevel/>
              </a:ln>
            </p:spPr>
          </p:sp>
          <p:sp>
            <p:nvSpPr>
              <p:cNvPr id="203" name="Freeform 202"/>
              <p:cNvSpPr/>
              <p:nvPr/>
            </p:nvSpPr>
            <p:spPr>
              <a:xfrm>
                <a:off x="6438375" y="4147913"/>
                <a:ext cx="736051" cy="509517"/>
              </a:xfrm>
              <a:custGeom>
                <a:avLst/>
                <a:gdLst/>
                <a:ahLst/>
                <a:cxnLst/>
                <a:rect l="0" t="0" r="0" b="0"/>
                <a:pathLst>
                  <a:path w="736051" h="509517">
                    <a:moveTo>
                      <a:pt x="279181" y="485189"/>
                    </a:moveTo>
                    <a:lnTo>
                      <a:pt x="715144" y="64606"/>
                    </a:lnTo>
                    <a:cubicBezTo>
                      <a:pt x="715144" y="64606"/>
                      <a:pt x="754040" y="33467"/>
                      <a:pt x="725791" y="0"/>
                    </a:cubicBezTo>
                    <a:cubicBezTo>
                      <a:pt x="725791" y="0"/>
                      <a:pt x="744884" y="30763"/>
                      <a:pt x="711130" y="57324"/>
                    </a:cubicBezTo>
                    <a:lnTo>
                      <a:pt x="276340" y="475474"/>
                    </a:lnTo>
                    <a:cubicBezTo>
                      <a:pt x="276340" y="475474"/>
                      <a:pt x="232800" y="514627"/>
                      <a:pt x="200375" y="488134"/>
                    </a:cubicBezTo>
                    <a:lnTo>
                      <a:pt x="16330" y="293577"/>
                    </a:lnTo>
                    <a:cubicBezTo>
                      <a:pt x="16330" y="293577"/>
                      <a:pt x="-7136" y="270209"/>
                      <a:pt x="12338" y="242350"/>
                    </a:cubicBezTo>
                    <a:cubicBezTo>
                      <a:pt x="12338" y="242350"/>
                      <a:pt x="-15164" y="269986"/>
                      <a:pt x="11876" y="302640"/>
                    </a:cubicBezTo>
                    <a:lnTo>
                      <a:pt x="198008" y="499406"/>
                    </a:lnTo>
                    <a:cubicBezTo>
                      <a:pt x="198008" y="499406"/>
                      <a:pt x="226854" y="529791"/>
                      <a:pt x="279181" y="4851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A8A8A"/>
                  </a:gs>
                  <a:gs pos="18000">
                    <a:srgbClr val="ADADAD"/>
                  </a:gs>
                  <a:gs pos="38000">
                    <a:srgbClr val="F8F8F8"/>
                  </a:gs>
                  <a:gs pos="62000">
                    <a:srgbClr val="D8D8D8"/>
                  </a:gs>
                  <a:gs pos="86000">
                    <a:srgbClr val="E0E0E0"/>
                  </a:gs>
                  <a:gs pos="100000">
                    <a:srgbClr val="E0E0E0"/>
                  </a:gs>
                </a:gsLst>
                <a:lin ang="0" scaled="0"/>
              </a:gradFill>
              <a:ln w="7600" cap="flat">
                <a:noFill/>
                <a:bevel/>
              </a:ln>
            </p:spPr>
          </p:sp>
          <p:sp>
            <p:nvSpPr>
              <p:cNvPr id="204" name="Freeform 203"/>
              <p:cNvSpPr/>
              <p:nvPr/>
            </p:nvSpPr>
            <p:spPr>
              <a:xfrm>
                <a:off x="7009878" y="4077903"/>
                <a:ext cx="47005" cy="44636"/>
              </a:xfrm>
              <a:custGeom>
                <a:avLst/>
                <a:gdLst/>
                <a:ahLst/>
                <a:cxnLst/>
                <a:rect l="0" t="0" r="0" b="0"/>
                <a:pathLst>
                  <a:path w="47005" h="44636">
                    <a:moveTo>
                      <a:pt x="5160" y="548"/>
                    </a:moveTo>
                    <a:lnTo>
                      <a:pt x="46440" y="37352"/>
                    </a:lnTo>
                    <a:cubicBezTo>
                      <a:pt x="46440" y="37352"/>
                      <a:pt x="49555" y="46115"/>
                      <a:pt x="41766" y="44362"/>
                    </a:cubicBezTo>
                    <a:lnTo>
                      <a:pt x="876" y="6390"/>
                    </a:lnTo>
                    <a:cubicBezTo>
                      <a:pt x="876" y="6390"/>
                      <a:pt x="-3018" y="-2373"/>
                      <a:pt x="5160" y="548"/>
                    </a:cubicBezTo>
                    <a:close/>
                  </a:path>
                </a:pathLst>
              </a:custGeom>
              <a:solidFill>
                <a:srgbClr val="202020"/>
              </a:solidFill>
              <a:ln w="7600" cap="flat">
                <a:noFill/>
                <a:bevel/>
              </a:ln>
            </p:spPr>
          </p:sp>
          <p:sp>
            <p:nvSpPr>
              <p:cNvPr id="205" name="Freeform 204"/>
              <p:cNvSpPr/>
              <p:nvPr/>
            </p:nvSpPr>
            <p:spPr>
              <a:xfrm>
                <a:off x="6990899" y="4056954"/>
                <a:ext cx="10953" cy="11091"/>
              </a:xfrm>
              <a:custGeom>
                <a:avLst/>
                <a:gdLst/>
                <a:ahLst/>
                <a:cxnLst/>
                <a:rect l="0" t="0" r="0" b="0"/>
                <a:pathLst>
                  <a:path w="10953" h="11091">
                    <a:moveTo>
                      <a:pt x="0" y="5431"/>
                    </a:moveTo>
                    <a:cubicBezTo>
                      <a:pt x="0" y="2366"/>
                      <a:pt x="2441" y="-119"/>
                      <a:pt x="5452" y="-119"/>
                    </a:cubicBezTo>
                    <a:cubicBezTo>
                      <a:pt x="8463" y="-119"/>
                      <a:pt x="10904" y="2366"/>
                      <a:pt x="10904" y="5431"/>
                    </a:cubicBezTo>
                    <a:cubicBezTo>
                      <a:pt x="10904" y="8496"/>
                      <a:pt x="8463" y="10981"/>
                      <a:pt x="5452" y="10981"/>
                    </a:cubicBezTo>
                    <a:cubicBezTo>
                      <a:pt x="2441" y="10981"/>
                      <a:pt x="0" y="8496"/>
                      <a:pt x="0" y="5431"/>
                    </a:cubicBezTo>
                    <a:close/>
                  </a:path>
                </a:pathLst>
              </a:custGeom>
              <a:solidFill>
                <a:srgbClr val="202020"/>
              </a:solidFill>
              <a:ln w="7600" cap="flat">
                <a:noFill/>
                <a:bevel/>
              </a:ln>
            </p:spPr>
          </p:sp>
          <p:sp>
            <p:nvSpPr>
              <p:cNvPr id="206" name="Freeform 205"/>
              <p:cNvSpPr/>
              <p:nvPr/>
            </p:nvSpPr>
            <p:spPr>
              <a:xfrm>
                <a:off x="7045107" y="4071466"/>
                <a:ext cx="16703" cy="14651"/>
              </a:xfrm>
              <a:custGeom>
                <a:avLst/>
                <a:gdLst/>
                <a:ahLst/>
                <a:cxnLst/>
                <a:rect l="0" t="0" r="0" b="0"/>
                <a:pathLst>
                  <a:path w="16703" h="14651">
                    <a:moveTo>
                      <a:pt x="-85" y="7275"/>
                    </a:moveTo>
                    <a:cubicBezTo>
                      <a:pt x="-85" y="3242"/>
                      <a:pt x="3664" y="-27"/>
                      <a:pt x="8288" y="-27"/>
                    </a:cubicBezTo>
                    <a:cubicBezTo>
                      <a:pt x="12912" y="-27"/>
                      <a:pt x="16660" y="3242"/>
                      <a:pt x="16660" y="7275"/>
                    </a:cubicBezTo>
                    <a:cubicBezTo>
                      <a:pt x="16660" y="11308"/>
                      <a:pt x="12912" y="14577"/>
                      <a:pt x="8288" y="14577"/>
                    </a:cubicBezTo>
                    <a:cubicBezTo>
                      <a:pt x="3664" y="14577"/>
                      <a:pt x="-85" y="11308"/>
                      <a:pt x="-85" y="7275"/>
                    </a:cubicBezTo>
                    <a:close/>
                  </a:path>
                </a:pathLst>
              </a:custGeom>
              <a:solidFill>
                <a:srgbClr val="202020"/>
              </a:solidFill>
              <a:ln w="7600" cap="flat">
                <a:noFill/>
                <a:bevel/>
              </a:ln>
            </p:spPr>
          </p:sp>
          <p:sp>
            <p:nvSpPr>
              <p:cNvPr id="207" name="Freeform 206"/>
              <p:cNvSpPr/>
              <p:nvPr/>
            </p:nvSpPr>
            <p:spPr>
              <a:xfrm>
                <a:off x="6557508" y="4470224"/>
                <a:ext cx="59519" cy="73118"/>
              </a:xfrm>
              <a:custGeom>
                <a:avLst/>
                <a:gdLst/>
                <a:ahLst/>
                <a:cxnLst/>
                <a:rect l="0" t="0" r="0" b="0"/>
                <a:pathLst>
                  <a:path w="59519" h="73118">
                    <a:moveTo>
                      <a:pt x="0" y="36559"/>
                    </a:moveTo>
                    <a:cubicBezTo>
                      <a:pt x="0" y="16368"/>
                      <a:pt x="13324" y="0"/>
                      <a:pt x="29760" y="0"/>
                    </a:cubicBezTo>
                    <a:cubicBezTo>
                      <a:pt x="46196" y="0"/>
                      <a:pt x="59519" y="16368"/>
                      <a:pt x="59519" y="36559"/>
                    </a:cubicBezTo>
                    <a:cubicBezTo>
                      <a:pt x="59519" y="56750"/>
                      <a:pt x="46196" y="73118"/>
                      <a:pt x="29760" y="73118"/>
                    </a:cubicBezTo>
                    <a:cubicBezTo>
                      <a:pt x="13324" y="73118"/>
                      <a:pt x="0" y="56750"/>
                      <a:pt x="0" y="3655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100000">
                    <a:srgbClr val="404040"/>
                  </a:gs>
                </a:gsLst>
                <a:lin ang="0" scaled="0"/>
              </a:gradFill>
              <a:ln w="7600" cap="flat">
                <a:noFill/>
                <a:bevel/>
              </a:ln>
            </p:spPr>
          </p:sp>
          <p:sp>
            <p:nvSpPr>
              <p:cNvPr id="208" name="Freeform 207"/>
              <p:cNvSpPr/>
              <p:nvPr/>
            </p:nvSpPr>
            <p:spPr>
              <a:xfrm>
                <a:off x="6574276" y="4485841"/>
                <a:ext cx="28636" cy="33591"/>
              </a:xfrm>
              <a:custGeom>
                <a:avLst/>
                <a:gdLst/>
                <a:ahLst/>
                <a:cxnLst/>
                <a:rect l="0" t="0" r="0" b="0"/>
                <a:pathLst>
                  <a:path w="28636" h="33591">
                    <a:moveTo>
                      <a:pt x="15755" y="510"/>
                    </a:moveTo>
                    <a:lnTo>
                      <a:pt x="27986" y="14192"/>
                    </a:lnTo>
                    <a:cubicBezTo>
                      <a:pt x="27986" y="14192"/>
                      <a:pt x="30244" y="17964"/>
                      <a:pt x="26339" y="22097"/>
                    </a:cubicBezTo>
                    <a:cubicBezTo>
                      <a:pt x="22123" y="27588"/>
                      <a:pt x="17301" y="32534"/>
                      <a:pt x="17301" y="32534"/>
                    </a:cubicBezTo>
                    <a:cubicBezTo>
                      <a:pt x="17301" y="32534"/>
                      <a:pt x="14203" y="35653"/>
                      <a:pt x="10277" y="31206"/>
                    </a:cubicBezTo>
                    <a:cubicBezTo>
                      <a:pt x="6325" y="26759"/>
                      <a:pt x="1364" y="21027"/>
                      <a:pt x="1364" y="21027"/>
                    </a:cubicBezTo>
                    <a:cubicBezTo>
                      <a:pt x="1364" y="21027"/>
                      <a:pt x="-2693" y="17134"/>
                      <a:pt x="3030" y="10323"/>
                    </a:cubicBezTo>
                    <a:lnTo>
                      <a:pt x="9605" y="3060"/>
                    </a:lnTo>
                    <a:cubicBezTo>
                      <a:pt x="9605" y="3060"/>
                      <a:pt x="13099" y="-1660"/>
                      <a:pt x="15755" y="510"/>
                    </a:cubicBezTo>
                    <a:close/>
                  </a:path>
                </a:pathLst>
              </a:custGeom>
              <a:solidFill>
                <a:srgbClr val="D0D0D0"/>
              </a:solidFill>
              <a:ln w="7600" cap="flat">
                <a:noFill/>
                <a:bevel/>
              </a:ln>
            </p:spPr>
          </p:sp>
          <p:sp>
            <p:nvSpPr>
              <p:cNvPr id="209" name="Freeform 208"/>
              <p:cNvSpPr/>
              <p:nvPr/>
            </p:nvSpPr>
            <p:spPr>
              <a:xfrm>
                <a:off x="6578185" y="4490426"/>
                <a:ext cx="20816" cy="24418"/>
              </a:xfrm>
              <a:custGeom>
                <a:avLst/>
                <a:gdLst/>
                <a:ahLst/>
                <a:cxnLst/>
                <a:rect l="0" t="0" r="0" b="0"/>
                <a:pathLst>
                  <a:path w="20816" h="24418">
                    <a:moveTo>
                      <a:pt x="11452" y="371"/>
                    </a:moveTo>
                    <a:lnTo>
                      <a:pt x="20344" y="10316"/>
                    </a:lnTo>
                    <a:cubicBezTo>
                      <a:pt x="20344" y="10316"/>
                      <a:pt x="21985" y="13059"/>
                      <a:pt x="19147" y="16063"/>
                    </a:cubicBezTo>
                    <a:cubicBezTo>
                      <a:pt x="16082" y="20054"/>
                      <a:pt x="12576" y="23650"/>
                      <a:pt x="12576" y="23650"/>
                    </a:cubicBezTo>
                    <a:cubicBezTo>
                      <a:pt x="12576" y="23650"/>
                      <a:pt x="10325" y="25917"/>
                      <a:pt x="7471" y="22684"/>
                    </a:cubicBezTo>
                    <a:cubicBezTo>
                      <a:pt x="4598" y="19452"/>
                      <a:pt x="992" y="15285"/>
                      <a:pt x="992" y="15285"/>
                    </a:cubicBezTo>
                    <a:cubicBezTo>
                      <a:pt x="992" y="15285"/>
                      <a:pt x="-1958" y="12455"/>
                      <a:pt x="2202" y="7504"/>
                    </a:cubicBezTo>
                    <a:lnTo>
                      <a:pt x="6982" y="2224"/>
                    </a:lnTo>
                    <a:cubicBezTo>
                      <a:pt x="6982" y="2224"/>
                      <a:pt x="9522" y="-1207"/>
                      <a:pt x="11452" y="3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600" cap="flat">
                <a:noFill/>
                <a:bevel/>
              </a:ln>
            </p:spPr>
          </p:sp>
          <p:sp>
            <p:nvSpPr>
              <p:cNvPr id="210" name="Freeform 209"/>
              <p:cNvSpPr/>
              <p:nvPr/>
            </p:nvSpPr>
            <p:spPr>
              <a:xfrm>
                <a:off x="6579336" y="4603524"/>
                <a:ext cx="46424" cy="65706"/>
              </a:xfrm>
              <a:custGeom>
                <a:avLst/>
                <a:gdLst/>
                <a:ahLst/>
                <a:cxnLst/>
                <a:rect l="0" t="0" r="0" b="0"/>
                <a:pathLst>
                  <a:path w="46424" h="65706">
                    <a:moveTo>
                      <a:pt x="1699" y="0"/>
                    </a:moveTo>
                    <a:lnTo>
                      <a:pt x="46424" y="47685"/>
                    </a:lnTo>
                    <a:lnTo>
                      <a:pt x="44400" y="65706"/>
                    </a:lnTo>
                    <a:lnTo>
                      <a:pt x="0" y="17536"/>
                    </a:lnTo>
                    <a:lnTo>
                      <a:pt x="1699" y="0"/>
                    </a:lnTo>
                    <a:close/>
                  </a:path>
                </a:pathLst>
              </a:custGeom>
              <a:solidFill>
                <a:srgbClr val="808080"/>
              </a:solidFill>
              <a:ln w="7600" cap="flat">
                <a:noFill/>
                <a:bevel/>
              </a:ln>
            </p:spPr>
          </p:sp>
          <p:sp>
            <p:nvSpPr>
              <p:cNvPr id="211" name="Freeform 210"/>
              <p:cNvSpPr/>
              <p:nvPr/>
            </p:nvSpPr>
            <p:spPr>
              <a:xfrm>
                <a:off x="6471513" y="4487470"/>
                <a:ext cx="46424" cy="65706"/>
              </a:xfrm>
              <a:custGeom>
                <a:avLst/>
                <a:gdLst/>
                <a:ahLst/>
                <a:cxnLst/>
                <a:rect l="0" t="0" r="0" b="0"/>
                <a:pathLst>
                  <a:path w="46424" h="65706">
                    <a:moveTo>
                      <a:pt x="1699" y="0"/>
                    </a:moveTo>
                    <a:lnTo>
                      <a:pt x="46424" y="47685"/>
                    </a:lnTo>
                    <a:lnTo>
                      <a:pt x="44400" y="65706"/>
                    </a:lnTo>
                    <a:lnTo>
                      <a:pt x="0" y="17536"/>
                    </a:lnTo>
                    <a:lnTo>
                      <a:pt x="1699" y="0"/>
                    </a:lnTo>
                    <a:close/>
                  </a:path>
                </a:pathLst>
              </a:custGeom>
              <a:solidFill>
                <a:srgbClr val="808080"/>
              </a:solidFill>
              <a:ln w="7600" cap="flat">
                <a:noFill/>
                <a:bevel/>
              </a:ln>
            </p:spPr>
          </p:sp>
          <p:sp>
            <p:nvSpPr>
              <p:cNvPr id="212" name="Freeform 211"/>
              <p:cNvSpPr/>
              <p:nvPr/>
            </p:nvSpPr>
            <p:spPr>
              <a:xfrm>
                <a:off x="6526805" y="4552377"/>
                <a:ext cx="42219" cy="50651"/>
              </a:xfrm>
              <a:custGeom>
                <a:avLst/>
                <a:gdLst/>
                <a:ahLst/>
                <a:cxnLst/>
                <a:rect l="0" t="0" r="0" b="0"/>
                <a:pathLst>
                  <a:path w="42219" h="50651">
                    <a:moveTo>
                      <a:pt x="8210" y="1989"/>
                    </a:moveTo>
                    <a:lnTo>
                      <a:pt x="38576" y="33508"/>
                    </a:lnTo>
                    <a:cubicBezTo>
                      <a:pt x="38576" y="33508"/>
                      <a:pt x="47060" y="43855"/>
                      <a:pt x="38198" y="50592"/>
                    </a:cubicBezTo>
                    <a:cubicBezTo>
                      <a:pt x="38198" y="50592"/>
                      <a:pt x="35493" y="51393"/>
                      <a:pt x="29934" y="46353"/>
                    </a:cubicBezTo>
                    <a:lnTo>
                      <a:pt x="2702" y="16950"/>
                    </a:lnTo>
                    <a:cubicBezTo>
                      <a:pt x="2702" y="16950"/>
                      <a:pt x="-3524" y="7104"/>
                      <a:pt x="2819" y="585"/>
                    </a:cubicBezTo>
                    <a:cubicBezTo>
                      <a:pt x="2819" y="585"/>
                      <a:pt x="5356" y="-1460"/>
                      <a:pt x="8210" y="1989"/>
                    </a:cubicBezTo>
                    <a:close/>
                  </a:path>
                </a:pathLst>
              </a:custGeom>
              <a:solidFill>
                <a:srgbClr val="595959"/>
              </a:solidFill>
              <a:ln w="7600" cap="flat">
                <a:noFill/>
                <a:bevel/>
              </a:ln>
            </p:spPr>
          </p:sp>
          <p:sp>
            <p:nvSpPr>
              <p:cNvPr id="213" name="Freeform 212"/>
              <p:cNvSpPr/>
              <p:nvPr/>
            </p:nvSpPr>
            <p:spPr>
              <a:xfrm rot="-600000">
                <a:off x="6455799" y="4465302"/>
                <a:ext cx="10256" cy="30490"/>
              </a:xfrm>
              <a:custGeom>
                <a:avLst/>
                <a:gdLst/>
                <a:ahLst/>
                <a:cxnLst/>
                <a:rect l="0" t="0" r="0" b="0"/>
                <a:pathLst>
                  <a:path w="10256" h="30490">
                    <a:moveTo>
                      <a:pt x="479" y="17888"/>
                    </a:moveTo>
                    <a:cubicBezTo>
                      <a:pt x="-471" y="9427"/>
                      <a:pt x="-85" y="1908"/>
                      <a:pt x="1941" y="287"/>
                    </a:cubicBezTo>
                    <a:cubicBezTo>
                      <a:pt x="4532" y="-1369"/>
                      <a:pt x="9075" y="3965"/>
                      <a:pt x="10026" y="12425"/>
                    </a:cubicBezTo>
                    <a:cubicBezTo>
                      <a:pt x="10977" y="20886"/>
                      <a:pt x="8933" y="28829"/>
                      <a:pt x="6343" y="30490"/>
                    </a:cubicBezTo>
                    <a:cubicBezTo>
                      <a:pt x="5456" y="30222"/>
                      <a:pt x="1430" y="26349"/>
                      <a:pt x="479" y="17888"/>
                    </a:cubicBezTo>
                    <a:close/>
                  </a:path>
                </a:pathLst>
              </a:custGeom>
              <a:solidFill>
                <a:srgbClr val="202020"/>
              </a:solidFill>
              <a:ln w="7600" cap="flat">
                <a:noFill/>
                <a:bevel/>
              </a:ln>
            </p:spPr>
          </p:sp>
          <p:sp>
            <p:nvSpPr>
              <p:cNvPr id="214" name="Freeform 213"/>
              <p:cNvSpPr/>
              <p:nvPr/>
            </p:nvSpPr>
            <p:spPr>
              <a:xfrm>
                <a:off x="6527601" y="4552485"/>
                <a:ext cx="41439" cy="46497"/>
              </a:xfrm>
              <a:custGeom>
                <a:avLst/>
                <a:gdLst/>
                <a:ahLst/>
                <a:cxnLst/>
                <a:rect l="0" t="0" r="0" b="0"/>
                <a:pathLst>
                  <a:path w="41439" h="46497">
                    <a:moveTo>
                      <a:pt x="2025" y="477"/>
                    </a:moveTo>
                    <a:cubicBezTo>
                      <a:pt x="2025" y="477"/>
                      <a:pt x="3845" y="-1331"/>
                      <a:pt x="7413" y="1880"/>
                    </a:cubicBezTo>
                    <a:cubicBezTo>
                      <a:pt x="10689" y="4830"/>
                      <a:pt x="37779" y="33399"/>
                      <a:pt x="37779" y="33399"/>
                    </a:cubicBezTo>
                    <a:cubicBezTo>
                      <a:pt x="37779" y="33399"/>
                      <a:pt x="42219" y="38692"/>
                      <a:pt x="41327" y="44490"/>
                    </a:cubicBezTo>
                    <a:lnTo>
                      <a:pt x="40435" y="46497"/>
                    </a:lnTo>
                    <a:lnTo>
                      <a:pt x="0" y="3903"/>
                    </a:lnTo>
                    <a:cubicBezTo>
                      <a:pt x="0" y="3903"/>
                      <a:pt x="1229" y="1167"/>
                      <a:pt x="2025" y="477"/>
                    </a:cubicBezTo>
                    <a:close/>
                  </a:path>
                </a:pathLst>
              </a:custGeom>
              <a:solidFill>
                <a:srgbClr val="202020"/>
              </a:solidFill>
              <a:ln w="7600" cap="flat">
                <a:noFill/>
                <a:bevel/>
              </a:ln>
            </p:spPr>
          </p:sp>
          <p:sp>
            <p:nvSpPr>
              <p:cNvPr id="215" name="Freeform 214"/>
              <p:cNvSpPr/>
              <p:nvPr/>
            </p:nvSpPr>
            <p:spPr>
              <a:xfrm>
                <a:off x="6200394" y="3991083"/>
                <a:ext cx="444344" cy="642903"/>
              </a:xfrm>
              <a:custGeom>
                <a:avLst/>
                <a:gdLst/>
                <a:ahLst/>
                <a:cxnLst/>
                <a:rect l="0" t="0" r="0" b="0"/>
                <a:pathLst>
                  <a:path w="444344" h="642903">
                    <a:moveTo>
                      <a:pt x="200830" y="8756"/>
                    </a:moveTo>
                    <a:cubicBezTo>
                      <a:pt x="200830" y="8756"/>
                      <a:pt x="232685" y="-12794"/>
                      <a:pt x="258293" y="11567"/>
                    </a:cubicBezTo>
                    <a:lnTo>
                      <a:pt x="440049" y="175538"/>
                    </a:lnTo>
                    <a:cubicBezTo>
                      <a:pt x="440049" y="175538"/>
                      <a:pt x="457345" y="212928"/>
                      <a:pt x="422517" y="238414"/>
                    </a:cubicBezTo>
                    <a:lnTo>
                      <a:pt x="0" y="642903"/>
                    </a:lnTo>
                    <a:lnTo>
                      <a:pt x="200830" y="875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20000"/>
                    </a:srgbClr>
                  </a:gs>
                  <a:gs pos="40000">
                    <a:srgbClr val="FFFFFF">
                      <a:alpha val="6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ln w="7600" cap="flat">
                <a:noFill/>
                <a:bevel/>
              </a:ln>
            </p:spPr>
          </p:sp>
          <p:sp>
            <p:nvSpPr>
              <p:cNvPr id="216" name="Freeform 215"/>
              <p:cNvSpPr/>
              <p:nvPr/>
            </p:nvSpPr>
            <p:spPr>
              <a:xfrm>
                <a:off x="7125127" y="4234085"/>
                <a:ext cx="6504" cy="45126"/>
              </a:xfrm>
              <a:custGeom>
                <a:avLst/>
                <a:gdLst/>
                <a:ahLst/>
                <a:cxnLst/>
                <a:rect l="0" t="0" r="0" b="0"/>
                <a:pathLst>
                  <a:path w="6504" h="45126">
                    <a:moveTo>
                      <a:pt x="0" y="6098"/>
                    </a:moveTo>
                    <a:lnTo>
                      <a:pt x="6504" y="0"/>
                    </a:lnTo>
                    <a:lnTo>
                      <a:pt x="6504" y="39028"/>
                    </a:lnTo>
                    <a:lnTo>
                      <a:pt x="0" y="45126"/>
                    </a:lnTo>
                    <a:lnTo>
                      <a:pt x="0" y="6098"/>
                    </a:lnTo>
                    <a:close/>
                  </a:path>
                </a:pathLst>
              </a:custGeom>
              <a:solidFill>
                <a:srgbClr val="C8C8C8"/>
              </a:solidFill>
              <a:ln w="7600" cap="flat">
                <a:noFill/>
                <a:bevel/>
              </a:ln>
            </p:spPr>
          </p:sp>
        </p:grpSp>
        <p:sp>
          <p:nvSpPr>
            <p:cNvPr id="126" name="lines"/>
            <p:cNvSpPr/>
            <p:nvPr/>
          </p:nvSpPr>
          <p:spPr>
            <a:xfrm>
              <a:off x="1961400" y="2087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27" name="lines"/>
            <p:cNvSpPr/>
            <p:nvPr/>
          </p:nvSpPr>
          <p:spPr>
            <a:xfrm>
              <a:off x="2417400" y="2087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28" name="lines"/>
            <p:cNvSpPr/>
            <p:nvPr/>
          </p:nvSpPr>
          <p:spPr>
            <a:xfrm>
              <a:off x="1961400" y="2543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29" name="lines"/>
            <p:cNvSpPr/>
            <p:nvPr/>
          </p:nvSpPr>
          <p:spPr>
            <a:xfrm>
              <a:off x="2873400" y="2087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30" name="lines"/>
            <p:cNvSpPr/>
            <p:nvPr/>
          </p:nvSpPr>
          <p:spPr>
            <a:xfrm>
              <a:off x="2417400" y="2543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31" name="lines"/>
            <p:cNvSpPr/>
            <p:nvPr/>
          </p:nvSpPr>
          <p:spPr>
            <a:xfrm>
              <a:off x="1961400" y="2999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32" name="lines"/>
            <p:cNvSpPr/>
            <p:nvPr/>
          </p:nvSpPr>
          <p:spPr>
            <a:xfrm>
              <a:off x="3329400" y="2087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33" name="lines"/>
            <p:cNvSpPr/>
            <p:nvPr/>
          </p:nvSpPr>
          <p:spPr>
            <a:xfrm>
              <a:off x="2873400" y="2543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34" name="lines"/>
            <p:cNvSpPr/>
            <p:nvPr/>
          </p:nvSpPr>
          <p:spPr>
            <a:xfrm>
              <a:off x="2417400" y="2999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35" name="lines"/>
            <p:cNvSpPr/>
            <p:nvPr/>
          </p:nvSpPr>
          <p:spPr>
            <a:xfrm>
              <a:off x="1961400" y="3455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36" name="lines"/>
            <p:cNvSpPr/>
            <p:nvPr/>
          </p:nvSpPr>
          <p:spPr>
            <a:xfrm>
              <a:off x="3785400" y="2087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37" name="lines"/>
            <p:cNvSpPr/>
            <p:nvPr/>
          </p:nvSpPr>
          <p:spPr>
            <a:xfrm>
              <a:off x="3329400" y="2543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38" name="lines"/>
            <p:cNvSpPr/>
            <p:nvPr/>
          </p:nvSpPr>
          <p:spPr>
            <a:xfrm>
              <a:off x="2873400" y="2999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39" name="lines"/>
            <p:cNvSpPr/>
            <p:nvPr/>
          </p:nvSpPr>
          <p:spPr>
            <a:xfrm>
              <a:off x="2417400" y="3455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40" name="lines"/>
            <p:cNvSpPr/>
            <p:nvPr/>
          </p:nvSpPr>
          <p:spPr>
            <a:xfrm>
              <a:off x="1961400" y="3911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41" name="lines"/>
            <p:cNvSpPr/>
            <p:nvPr/>
          </p:nvSpPr>
          <p:spPr>
            <a:xfrm>
              <a:off x="4241400" y="2087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42" name="lines"/>
            <p:cNvSpPr/>
            <p:nvPr/>
          </p:nvSpPr>
          <p:spPr>
            <a:xfrm>
              <a:off x="3785400" y="2543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43" name="lines"/>
            <p:cNvSpPr/>
            <p:nvPr/>
          </p:nvSpPr>
          <p:spPr>
            <a:xfrm>
              <a:off x="3329400" y="2999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44" name="lines"/>
            <p:cNvSpPr/>
            <p:nvPr/>
          </p:nvSpPr>
          <p:spPr>
            <a:xfrm>
              <a:off x="2873400" y="3455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45" name="lines"/>
            <p:cNvSpPr/>
            <p:nvPr/>
          </p:nvSpPr>
          <p:spPr>
            <a:xfrm>
              <a:off x="2417400" y="3911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46" name="lines"/>
            <p:cNvSpPr/>
            <p:nvPr/>
          </p:nvSpPr>
          <p:spPr>
            <a:xfrm>
              <a:off x="2014600" y="4367600"/>
              <a:ext cx="402800" cy="402800"/>
            </a:xfrm>
            <a:custGeom>
              <a:avLst/>
              <a:gdLst/>
              <a:ahLst/>
              <a:cxnLst/>
              <a:rect l="0" t="0" r="0" b="0"/>
              <a:pathLst>
                <a:path w="402800" h="402800">
                  <a:moveTo>
                    <a:pt x="402800" y="0"/>
                  </a:moveTo>
                  <a:lnTo>
                    <a:pt x="0" y="4028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47" name="lines"/>
            <p:cNvSpPr/>
            <p:nvPr/>
          </p:nvSpPr>
          <p:spPr>
            <a:xfrm>
              <a:off x="4697400" y="2087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48" name="lines"/>
            <p:cNvSpPr/>
            <p:nvPr/>
          </p:nvSpPr>
          <p:spPr>
            <a:xfrm>
              <a:off x="4241400" y="2543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49" name="lines"/>
            <p:cNvSpPr/>
            <p:nvPr/>
          </p:nvSpPr>
          <p:spPr>
            <a:xfrm>
              <a:off x="3785400" y="2999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50" name="lines"/>
            <p:cNvSpPr/>
            <p:nvPr/>
          </p:nvSpPr>
          <p:spPr>
            <a:xfrm>
              <a:off x="3329400" y="3455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51" name="lines"/>
            <p:cNvSpPr/>
            <p:nvPr/>
          </p:nvSpPr>
          <p:spPr>
            <a:xfrm>
              <a:off x="2873400" y="3911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52" name="lines"/>
            <p:cNvSpPr/>
            <p:nvPr/>
          </p:nvSpPr>
          <p:spPr>
            <a:xfrm>
              <a:off x="2470600" y="4367600"/>
              <a:ext cx="402800" cy="402800"/>
            </a:xfrm>
            <a:custGeom>
              <a:avLst/>
              <a:gdLst/>
              <a:ahLst/>
              <a:cxnLst/>
              <a:rect l="0" t="0" r="0" b="0"/>
              <a:pathLst>
                <a:path w="402800" h="402800">
                  <a:moveTo>
                    <a:pt x="402800" y="0"/>
                  </a:moveTo>
                  <a:lnTo>
                    <a:pt x="0" y="4028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53" name="lines"/>
            <p:cNvSpPr/>
            <p:nvPr/>
          </p:nvSpPr>
          <p:spPr>
            <a:xfrm>
              <a:off x="5153400" y="2087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54" name="lines"/>
            <p:cNvSpPr/>
            <p:nvPr/>
          </p:nvSpPr>
          <p:spPr>
            <a:xfrm>
              <a:off x="4697400" y="2543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55" name="lines"/>
            <p:cNvSpPr/>
            <p:nvPr/>
          </p:nvSpPr>
          <p:spPr>
            <a:xfrm>
              <a:off x="4241400" y="2999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56" name="lines"/>
            <p:cNvSpPr/>
            <p:nvPr/>
          </p:nvSpPr>
          <p:spPr>
            <a:xfrm>
              <a:off x="3785400" y="3455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57" name="lines"/>
            <p:cNvSpPr/>
            <p:nvPr/>
          </p:nvSpPr>
          <p:spPr>
            <a:xfrm>
              <a:off x="3329400" y="3911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58" name="lines"/>
            <p:cNvSpPr/>
            <p:nvPr/>
          </p:nvSpPr>
          <p:spPr>
            <a:xfrm>
              <a:off x="2926600" y="4367600"/>
              <a:ext cx="402800" cy="402800"/>
            </a:xfrm>
            <a:custGeom>
              <a:avLst/>
              <a:gdLst/>
              <a:ahLst/>
              <a:cxnLst/>
              <a:rect l="0" t="0" r="0" b="0"/>
              <a:pathLst>
                <a:path w="402800" h="402800">
                  <a:moveTo>
                    <a:pt x="402800" y="0"/>
                  </a:moveTo>
                  <a:lnTo>
                    <a:pt x="0" y="4028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59" name="lines"/>
            <p:cNvSpPr/>
            <p:nvPr/>
          </p:nvSpPr>
          <p:spPr>
            <a:xfrm>
              <a:off x="5609400" y="2087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0" name="lines"/>
            <p:cNvSpPr/>
            <p:nvPr/>
          </p:nvSpPr>
          <p:spPr>
            <a:xfrm>
              <a:off x="5153400" y="2543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1" name="lines"/>
            <p:cNvSpPr/>
            <p:nvPr/>
          </p:nvSpPr>
          <p:spPr>
            <a:xfrm>
              <a:off x="4697400" y="2999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2" name="lines"/>
            <p:cNvSpPr/>
            <p:nvPr/>
          </p:nvSpPr>
          <p:spPr>
            <a:xfrm>
              <a:off x="4241400" y="3455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3" name="lines"/>
            <p:cNvSpPr/>
            <p:nvPr/>
          </p:nvSpPr>
          <p:spPr>
            <a:xfrm>
              <a:off x="3785400" y="3911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4" name="lines"/>
            <p:cNvSpPr/>
            <p:nvPr/>
          </p:nvSpPr>
          <p:spPr>
            <a:xfrm>
              <a:off x="3382600" y="4367600"/>
              <a:ext cx="402800" cy="402800"/>
            </a:xfrm>
            <a:custGeom>
              <a:avLst/>
              <a:gdLst/>
              <a:ahLst/>
              <a:cxnLst/>
              <a:rect l="0" t="0" r="0" b="0"/>
              <a:pathLst>
                <a:path w="402800" h="402800">
                  <a:moveTo>
                    <a:pt x="402800" y="0"/>
                  </a:moveTo>
                  <a:lnTo>
                    <a:pt x="0" y="4028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5" name="lines"/>
            <p:cNvSpPr/>
            <p:nvPr/>
          </p:nvSpPr>
          <p:spPr>
            <a:xfrm>
              <a:off x="6065400" y="2087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6" name="lines"/>
            <p:cNvSpPr/>
            <p:nvPr/>
          </p:nvSpPr>
          <p:spPr>
            <a:xfrm>
              <a:off x="5609400" y="2543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7" name="lines"/>
            <p:cNvSpPr/>
            <p:nvPr/>
          </p:nvSpPr>
          <p:spPr>
            <a:xfrm>
              <a:off x="5153400" y="2999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8" name="lines"/>
            <p:cNvSpPr/>
            <p:nvPr/>
          </p:nvSpPr>
          <p:spPr>
            <a:xfrm>
              <a:off x="4697400" y="3455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9" name="lines"/>
            <p:cNvSpPr/>
            <p:nvPr/>
          </p:nvSpPr>
          <p:spPr>
            <a:xfrm>
              <a:off x="4241400" y="3911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0" name="lines"/>
            <p:cNvSpPr/>
            <p:nvPr/>
          </p:nvSpPr>
          <p:spPr>
            <a:xfrm>
              <a:off x="3838600" y="4367600"/>
              <a:ext cx="402800" cy="402800"/>
            </a:xfrm>
            <a:custGeom>
              <a:avLst/>
              <a:gdLst/>
              <a:ahLst/>
              <a:cxnLst/>
              <a:rect l="0" t="0" r="0" b="0"/>
              <a:pathLst>
                <a:path w="402800" h="402800">
                  <a:moveTo>
                    <a:pt x="402800" y="0"/>
                  </a:moveTo>
                  <a:lnTo>
                    <a:pt x="0" y="4028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1" name="lines"/>
            <p:cNvSpPr/>
            <p:nvPr/>
          </p:nvSpPr>
          <p:spPr>
            <a:xfrm>
              <a:off x="6521400" y="2087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2" name="lines"/>
            <p:cNvSpPr/>
            <p:nvPr/>
          </p:nvSpPr>
          <p:spPr>
            <a:xfrm>
              <a:off x="6065400" y="2543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3" name="lines"/>
            <p:cNvSpPr/>
            <p:nvPr/>
          </p:nvSpPr>
          <p:spPr>
            <a:xfrm>
              <a:off x="5609400" y="2999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4" name="lines"/>
            <p:cNvSpPr/>
            <p:nvPr/>
          </p:nvSpPr>
          <p:spPr>
            <a:xfrm>
              <a:off x="5153400" y="3455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5" name="lines"/>
            <p:cNvSpPr/>
            <p:nvPr/>
          </p:nvSpPr>
          <p:spPr>
            <a:xfrm>
              <a:off x="4697400" y="39116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6" name="lines"/>
            <p:cNvSpPr/>
            <p:nvPr/>
          </p:nvSpPr>
          <p:spPr>
            <a:xfrm>
              <a:off x="4294600" y="4367600"/>
              <a:ext cx="402800" cy="402800"/>
            </a:xfrm>
            <a:custGeom>
              <a:avLst/>
              <a:gdLst/>
              <a:ahLst/>
              <a:cxnLst/>
              <a:rect l="0" t="0" r="0" b="0"/>
              <a:pathLst>
                <a:path w="402800" h="402800">
                  <a:moveTo>
                    <a:pt x="402800" y="0"/>
                  </a:moveTo>
                  <a:lnTo>
                    <a:pt x="0" y="4028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7" name="lines"/>
            <p:cNvSpPr/>
            <p:nvPr/>
          </p:nvSpPr>
          <p:spPr>
            <a:xfrm>
              <a:off x="6726600" y="2338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8" name="lines"/>
            <p:cNvSpPr/>
            <p:nvPr/>
          </p:nvSpPr>
          <p:spPr>
            <a:xfrm>
              <a:off x="6270600" y="2794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9" name="lines"/>
            <p:cNvSpPr/>
            <p:nvPr/>
          </p:nvSpPr>
          <p:spPr>
            <a:xfrm>
              <a:off x="5814600" y="3250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0" name="lines"/>
            <p:cNvSpPr/>
            <p:nvPr/>
          </p:nvSpPr>
          <p:spPr>
            <a:xfrm>
              <a:off x="5358600" y="3706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1" name="lines"/>
            <p:cNvSpPr/>
            <p:nvPr/>
          </p:nvSpPr>
          <p:spPr>
            <a:xfrm>
              <a:off x="4902600" y="4162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2" name="lines"/>
            <p:cNvSpPr/>
            <p:nvPr/>
          </p:nvSpPr>
          <p:spPr>
            <a:xfrm>
              <a:off x="4750600" y="4618400"/>
              <a:ext cx="152000" cy="152000"/>
            </a:xfrm>
            <a:custGeom>
              <a:avLst/>
              <a:gdLst/>
              <a:ahLst/>
              <a:cxnLst/>
              <a:rect l="0" t="0" r="0" b="0"/>
              <a:pathLst>
                <a:path w="152000" h="152000">
                  <a:moveTo>
                    <a:pt x="152000" y="0"/>
                  </a:moveTo>
                  <a:lnTo>
                    <a:pt x="0" y="152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3" name="lines"/>
            <p:cNvSpPr/>
            <p:nvPr/>
          </p:nvSpPr>
          <p:spPr>
            <a:xfrm>
              <a:off x="6726600" y="2794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4" name="lines"/>
            <p:cNvSpPr/>
            <p:nvPr/>
          </p:nvSpPr>
          <p:spPr>
            <a:xfrm>
              <a:off x="6270600" y="3250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5" name="lines"/>
            <p:cNvSpPr/>
            <p:nvPr/>
          </p:nvSpPr>
          <p:spPr>
            <a:xfrm>
              <a:off x="5814600" y="3706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6" name="lines"/>
            <p:cNvSpPr/>
            <p:nvPr/>
          </p:nvSpPr>
          <p:spPr>
            <a:xfrm>
              <a:off x="5358600" y="4162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7" name="lines"/>
            <p:cNvSpPr/>
            <p:nvPr/>
          </p:nvSpPr>
          <p:spPr>
            <a:xfrm>
              <a:off x="5206600" y="4618400"/>
              <a:ext cx="152000" cy="152000"/>
            </a:xfrm>
            <a:custGeom>
              <a:avLst/>
              <a:gdLst/>
              <a:ahLst/>
              <a:cxnLst/>
              <a:rect l="0" t="0" r="0" b="0"/>
              <a:pathLst>
                <a:path w="152000" h="152000">
                  <a:moveTo>
                    <a:pt x="152000" y="0"/>
                  </a:moveTo>
                  <a:lnTo>
                    <a:pt x="0" y="152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8" name="lines"/>
            <p:cNvSpPr/>
            <p:nvPr/>
          </p:nvSpPr>
          <p:spPr>
            <a:xfrm>
              <a:off x="6726600" y="3250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9" name="lines"/>
            <p:cNvSpPr/>
            <p:nvPr/>
          </p:nvSpPr>
          <p:spPr>
            <a:xfrm>
              <a:off x="6270600" y="3706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0" name="lines"/>
            <p:cNvSpPr/>
            <p:nvPr/>
          </p:nvSpPr>
          <p:spPr>
            <a:xfrm>
              <a:off x="5814600" y="4162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1" name="lines"/>
            <p:cNvSpPr/>
            <p:nvPr/>
          </p:nvSpPr>
          <p:spPr>
            <a:xfrm>
              <a:off x="5662600" y="4618400"/>
              <a:ext cx="152000" cy="152000"/>
            </a:xfrm>
            <a:custGeom>
              <a:avLst/>
              <a:gdLst/>
              <a:ahLst/>
              <a:cxnLst/>
              <a:rect l="0" t="0" r="0" b="0"/>
              <a:pathLst>
                <a:path w="152000" h="152000">
                  <a:moveTo>
                    <a:pt x="152000" y="0"/>
                  </a:moveTo>
                  <a:lnTo>
                    <a:pt x="0" y="152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2" name="lines"/>
            <p:cNvSpPr/>
            <p:nvPr/>
          </p:nvSpPr>
          <p:spPr>
            <a:xfrm>
              <a:off x="6726600" y="3706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3" name="lines"/>
            <p:cNvSpPr/>
            <p:nvPr/>
          </p:nvSpPr>
          <p:spPr>
            <a:xfrm>
              <a:off x="6270600" y="4162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4" name="lines"/>
            <p:cNvSpPr/>
            <p:nvPr/>
          </p:nvSpPr>
          <p:spPr>
            <a:xfrm>
              <a:off x="6118600" y="4618400"/>
              <a:ext cx="152000" cy="152000"/>
            </a:xfrm>
            <a:custGeom>
              <a:avLst/>
              <a:gdLst/>
              <a:ahLst/>
              <a:cxnLst/>
              <a:rect l="0" t="0" r="0" b="0"/>
              <a:pathLst>
                <a:path w="152000" h="152000">
                  <a:moveTo>
                    <a:pt x="152000" y="0"/>
                  </a:moveTo>
                  <a:lnTo>
                    <a:pt x="0" y="152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5" name="lines"/>
            <p:cNvSpPr/>
            <p:nvPr/>
          </p:nvSpPr>
          <p:spPr>
            <a:xfrm>
              <a:off x="6726600" y="4162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6" name="lines"/>
            <p:cNvSpPr/>
            <p:nvPr/>
          </p:nvSpPr>
          <p:spPr>
            <a:xfrm>
              <a:off x="6574600" y="4618400"/>
              <a:ext cx="152000" cy="152000"/>
            </a:xfrm>
            <a:custGeom>
              <a:avLst/>
              <a:gdLst/>
              <a:ahLst/>
              <a:cxnLst/>
              <a:rect l="0" t="0" r="0" b="0"/>
              <a:pathLst>
                <a:path w="152000" h="152000">
                  <a:moveTo>
                    <a:pt x="152000" y="0"/>
                  </a:moveTo>
                  <a:lnTo>
                    <a:pt x="0" y="152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7" name="lines"/>
            <p:cNvSpPr/>
            <p:nvPr/>
          </p:nvSpPr>
          <p:spPr>
            <a:xfrm>
              <a:off x="7030600" y="4618400"/>
              <a:ext cx="152000" cy="152000"/>
            </a:xfrm>
            <a:custGeom>
              <a:avLst/>
              <a:gdLst/>
              <a:ahLst/>
              <a:cxnLst/>
              <a:rect l="0" t="0" r="0" b="0"/>
              <a:pathLst>
                <a:path w="152000" h="152000">
                  <a:moveTo>
                    <a:pt x="152000" y="0"/>
                  </a:moveTo>
                  <a:lnTo>
                    <a:pt x="0" y="152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</p:grpSp>
      <p:sp>
        <p:nvSpPr>
          <p:cNvPr id="110" name="Process"/>
          <p:cNvSpPr/>
          <p:nvPr/>
        </p:nvSpPr>
        <p:spPr>
          <a:xfrm>
            <a:off x="7667362" y="2584533"/>
            <a:ext cx="1030641" cy="764159"/>
          </a:xfrm>
          <a:custGeom>
            <a:avLst/>
            <a:gdLst>
              <a:gd name="connsiteX0" fmla="*/ 0 w 699200"/>
              <a:gd name="connsiteY0" fmla="*/ 228000 h 456000"/>
              <a:gd name="connsiteX1" fmla="*/ 349600 w 699200"/>
              <a:gd name="connsiteY1" fmla="*/ 0 h 456000"/>
              <a:gd name="connsiteX2" fmla="*/ 699200 w 699200"/>
              <a:gd name="connsiteY2" fmla="*/ 228000 h 456000"/>
              <a:gd name="connsiteX3" fmla="*/ 349600 w 699200"/>
              <a:gd name="connsiteY3" fmla="*/ 456000 h 4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200" h="456000">
                <a:moveTo>
                  <a:pt x="699200" y="456000"/>
                </a:moveTo>
                <a:lnTo>
                  <a:pt x="699200" y="0"/>
                </a:lnTo>
                <a:lnTo>
                  <a:pt x="0" y="0"/>
                </a:lnTo>
                <a:lnTo>
                  <a:pt x="0" y="456000"/>
                </a:lnTo>
                <a:lnTo>
                  <a:pt x="699200" y="456000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EFEFEF"/>
              </a:gs>
            </a:gsLst>
            <a:lin ang="5400000" scaled="0"/>
          </a:gradFill>
          <a:ln w="7600" cap="flat">
            <a:solidFill>
              <a:srgbClr val="6D6D6D"/>
            </a:solidFill>
            <a:bevel/>
          </a:ln>
          <a:effectLst>
            <a:outerShdw dist="21496" dir="2700000" algn="tl">
              <a:srgbClr val="000000">
                <a:alpha val="8000"/>
              </a:srgbClr>
            </a:outerShdw>
          </a:effectLst>
        </p:spPr>
        <p:txBody>
          <a:bodyPr wrap="square" lIns="28000" tIns="18000" rIns="28000" bIns="18000" rtlCol="0" anchor="ctr"/>
          <a:lstStyle/>
          <a:p>
            <a:pPr algn="ctr"/>
            <a:r>
              <a:rPr lang="en-US" sz="1400" dirty="0" smtClean="0">
                <a:solidFill>
                  <a:srgbClr val="303030"/>
                </a:solidFill>
                <a:latin typeface="Arial"/>
              </a:rPr>
              <a:t>Time Selection Option</a:t>
            </a:r>
            <a:endParaRPr sz="1400" dirty="0">
              <a:solidFill>
                <a:srgbClr val="303030"/>
              </a:solidFill>
              <a:latin typeface="Arial"/>
            </a:endParaRPr>
          </a:p>
        </p:txBody>
      </p:sp>
      <p:cxnSp>
        <p:nvCxnSpPr>
          <p:cNvPr id="7" name="Straight Arrow Connector 6"/>
          <p:cNvCxnSpPr>
            <a:stCxn id="117" idx="2"/>
            <a:endCxn id="110" idx="0"/>
          </p:cNvCxnSpPr>
          <p:nvPr/>
        </p:nvCxnSpPr>
        <p:spPr>
          <a:xfrm>
            <a:off x="7127307" y="2900566"/>
            <a:ext cx="540055" cy="66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10" idx="3"/>
            <a:endCxn id="118" idx="1"/>
          </p:cNvCxnSpPr>
          <p:nvPr/>
        </p:nvCxnSpPr>
        <p:spPr>
          <a:xfrm flipH="1">
            <a:off x="6698778" y="3348692"/>
            <a:ext cx="1483905" cy="705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7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1000"/>
            <a:ext cx="8382000" cy="5745163"/>
          </a:xfrm>
        </p:spPr>
        <p:txBody>
          <a:bodyPr/>
          <a:lstStyle/>
          <a:p>
            <a:r>
              <a:rPr lang="en-US" dirty="0" smtClean="0"/>
              <a:t>Live TV</a:t>
            </a:r>
          </a:p>
          <a:p>
            <a:endParaRPr lang="en-US" dirty="0"/>
          </a:p>
        </p:txBody>
      </p:sp>
      <p:grpSp>
        <p:nvGrpSpPr>
          <p:cNvPr id="4" name="Group148"/>
          <p:cNvGrpSpPr/>
          <p:nvPr/>
        </p:nvGrpSpPr>
        <p:grpSpPr>
          <a:xfrm>
            <a:off x="1066800" y="1752600"/>
            <a:ext cx="7010400" cy="2590800"/>
            <a:chOff x="2264450" y="3064200"/>
            <a:chExt cx="4615100" cy="729600"/>
          </a:xfrm>
        </p:grpSpPr>
        <p:sp>
          <p:nvSpPr>
            <p:cNvPr id="5" name="Process"/>
            <p:cNvSpPr/>
            <p:nvPr/>
          </p:nvSpPr>
          <p:spPr>
            <a:xfrm>
              <a:off x="2272050" y="32010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Program</a:t>
              </a:r>
            </a:p>
          </p:txBody>
        </p:sp>
        <p:sp>
          <p:nvSpPr>
            <p:cNvPr id="6" name="Process"/>
            <p:cNvSpPr/>
            <p:nvPr/>
          </p:nvSpPr>
          <p:spPr>
            <a:xfrm>
              <a:off x="3510850" y="3147800"/>
              <a:ext cx="1193200" cy="456000"/>
            </a:xfrm>
            <a:custGeom>
              <a:avLst/>
              <a:gdLst>
                <a:gd name="connsiteX0" fmla="*/ 0 w 1193200"/>
                <a:gd name="connsiteY0" fmla="*/ 228000 h 456000"/>
                <a:gd name="connsiteX1" fmla="*/ 596600 w 1193200"/>
                <a:gd name="connsiteY1" fmla="*/ 0 h 456000"/>
                <a:gd name="connsiteX2" fmla="*/ 1193200 w 1193200"/>
                <a:gd name="connsiteY2" fmla="*/ 228000 h 456000"/>
                <a:gd name="connsiteX3" fmla="*/ 596600 w 11932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200" h="456000">
                  <a:moveTo>
                    <a:pt x="1193200" y="456000"/>
                  </a:moveTo>
                  <a:lnTo>
                    <a:pt x="11932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11932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Watch live</a:t>
              </a:r>
            </a:p>
          </p:txBody>
        </p:sp>
        <p:sp>
          <p:nvSpPr>
            <p:cNvPr id="7" name="Process"/>
            <p:cNvSpPr/>
            <p:nvPr/>
          </p:nvSpPr>
          <p:spPr>
            <a:xfrm>
              <a:off x="5576150" y="3071800"/>
              <a:ext cx="1295800" cy="714400"/>
            </a:xfrm>
            <a:custGeom>
              <a:avLst/>
              <a:gdLst>
                <a:gd name="connsiteX0" fmla="*/ 0 w 1295800"/>
                <a:gd name="connsiteY0" fmla="*/ 357200 h 714400"/>
                <a:gd name="connsiteX1" fmla="*/ 647900 w 1295800"/>
                <a:gd name="connsiteY1" fmla="*/ 0 h 714400"/>
                <a:gd name="connsiteX2" fmla="*/ 1295800 w 1295800"/>
                <a:gd name="connsiteY2" fmla="*/ 357200 h 714400"/>
                <a:gd name="connsiteX3" fmla="*/ 647900 w 1295800"/>
                <a:gd name="connsiteY3" fmla="*/ 714400 h 7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0" t="0" r="0" b="0"/>
              <a:pathLst>
                <a:path w="1295800" h="714400">
                  <a:moveTo>
                    <a:pt x="1295800" y="714400"/>
                  </a:moveTo>
                  <a:lnTo>
                    <a:pt x="1295800" y="0"/>
                  </a:lnTo>
                  <a:lnTo>
                    <a:pt x="0" y="0"/>
                  </a:lnTo>
                  <a:lnTo>
                    <a:pt x="0" y="714400"/>
                  </a:lnTo>
                  <a:lnTo>
                    <a:pt x="1295800" y="7144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</p:sp>
        <p:sp>
          <p:nvSpPr>
            <p:cNvPr id="8" name="ConnectLine"/>
            <p:cNvSpPr/>
            <p:nvPr/>
          </p:nvSpPr>
          <p:spPr>
            <a:xfrm>
              <a:off x="3032050" y="3429000"/>
              <a:ext cx="478800" cy="53200"/>
            </a:xfrm>
            <a:custGeom>
              <a:avLst/>
              <a:gdLst/>
              <a:ahLst/>
              <a:cxnLst/>
              <a:rect l="0" t="0" r="0" b="0"/>
              <a:pathLst>
                <a:path w="478800" h="53200" fill="none">
                  <a:moveTo>
                    <a:pt x="0" y="0"/>
                  </a:moveTo>
                  <a:lnTo>
                    <a:pt x="235600" y="0"/>
                  </a:lnTo>
                  <a:lnTo>
                    <a:pt x="235600" y="-53200"/>
                  </a:lnTo>
                  <a:lnTo>
                    <a:pt x="478800" y="-532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9" name="ConnectLine"/>
            <p:cNvSpPr/>
            <p:nvPr/>
          </p:nvSpPr>
          <p:spPr>
            <a:xfrm>
              <a:off x="4704050" y="3375800"/>
              <a:ext cx="872100" cy="53200"/>
            </a:xfrm>
            <a:custGeom>
              <a:avLst/>
              <a:gdLst/>
              <a:ahLst/>
              <a:cxnLst/>
              <a:rect l="0" t="0" r="0" b="0"/>
              <a:pathLst>
                <a:path w="872100" h="53200" fill="none">
                  <a:moveTo>
                    <a:pt x="0" y="0"/>
                  </a:moveTo>
                  <a:lnTo>
                    <a:pt x="628900" y="0"/>
                  </a:lnTo>
                  <a:lnTo>
                    <a:pt x="628900" y="53200"/>
                  </a:lnTo>
                  <a:lnTo>
                    <a:pt x="872100" y="532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grpSp>
          <p:nvGrpSpPr>
            <p:cNvPr id="10" name="LCD Monitor"/>
            <p:cNvGrpSpPr/>
            <p:nvPr/>
          </p:nvGrpSpPr>
          <p:grpSpPr>
            <a:xfrm>
              <a:off x="5946965" y="3113117"/>
              <a:ext cx="554334" cy="632675"/>
              <a:chOff x="5946965" y="3113117"/>
              <a:chExt cx="554334" cy="632675"/>
            </a:xfrm>
          </p:grpSpPr>
          <p:sp>
            <p:nvSpPr>
              <p:cNvPr id="31" name="Freeform 4294967295"/>
              <p:cNvSpPr/>
              <p:nvPr/>
            </p:nvSpPr>
            <p:spPr>
              <a:xfrm>
                <a:off x="5964799" y="3113700"/>
                <a:ext cx="533208" cy="454447"/>
              </a:xfrm>
              <a:custGeom>
                <a:avLst/>
                <a:gdLst/>
                <a:ahLst/>
                <a:cxnLst/>
                <a:rect l="0" t="0" r="0" b="0"/>
                <a:pathLst>
                  <a:path w="533208" h="454447">
                    <a:moveTo>
                      <a:pt x="0" y="6735"/>
                    </a:moveTo>
                    <a:lnTo>
                      <a:pt x="5669" y="0"/>
                    </a:lnTo>
                    <a:lnTo>
                      <a:pt x="464699" y="33116"/>
                    </a:lnTo>
                    <a:lnTo>
                      <a:pt x="533208" y="442090"/>
                    </a:lnTo>
                    <a:lnTo>
                      <a:pt x="527143" y="448132"/>
                    </a:lnTo>
                    <a:lnTo>
                      <a:pt x="63505" y="454447"/>
                    </a:lnTo>
                    <a:lnTo>
                      <a:pt x="0" y="6735"/>
                    </a:lnTo>
                    <a:close/>
                  </a:path>
                </a:pathLst>
              </a:custGeom>
              <a:gradFill>
                <a:gsLst>
                  <a:gs pos="0">
                    <a:srgbClr val="7F7F7F"/>
                  </a:gs>
                  <a:gs pos="100000">
                    <a:srgbClr val="383B3B"/>
                  </a:gs>
                </a:gsLst>
                <a:lin ang="0" scaled="0"/>
              </a:gradFill>
              <a:ln w="7600" cap="flat">
                <a:noFill/>
                <a:miter lim="800000"/>
              </a:ln>
            </p:spPr>
          </p:sp>
          <p:sp>
            <p:nvSpPr>
              <p:cNvPr id="32" name="Freeform 4294967295"/>
              <p:cNvSpPr/>
              <p:nvPr/>
            </p:nvSpPr>
            <p:spPr>
              <a:xfrm>
                <a:off x="5978617" y="3678030"/>
                <a:ext cx="382017" cy="61743"/>
              </a:xfrm>
              <a:custGeom>
                <a:avLst/>
                <a:gdLst/>
                <a:ahLst/>
                <a:cxnLst/>
                <a:rect l="0" t="0" r="0" b="0"/>
                <a:pathLst>
                  <a:path w="382017" h="61743">
                    <a:moveTo>
                      <a:pt x="646" y="46969"/>
                    </a:moveTo>
                    <a:cubicBezTo>
                      <a:pt x="-7012" y="23831"/>
                      <a:pt x="53957" y="11600"/>
                      <a:pt x="96854" y="5480"/>
                    </a:cubicBezTo>
                    <a:cubicBezTo>
                      <a:pt x="139751" y="-640"/>
                      <a:pt x="269783" y="-640"/>
                      <a:pt x="285559" y="697"/>
                    </a:cubicBezTo>
                    <a:cubicBezTo>
                      <a:pt x="297453" y="697"/>
                      <a:pt x="311137" y="6206"/>
                      <a:pt x="318859" y="11863"/>
                    </a:cubicBezTo>
                    <a:cubicBezTo>
                      <a:pt x="330167" y="15780"/>
                      <a:pt x="380910" y="12589"/>
                      <a:pt x="382017" y="41384"/>
                    </a:cubicBezTo>
                    <a:cubicBezTo>
                      <a:pt x="382017" y="54455"/>
                      <a:pt x="292053" y="61476"/>
                      <a:pt x="196517" y="61819"/>
                    </a:cubicBezTo>
                    <a:cubicBezTo>
                      <a:pt x="105972" y="62144"/>
                      <a:pt x="9959" y="56390"/>
                      <a:pt x="646" y="46969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D8D8"/>
                  </a:gs>
                  <a:gs pos="50000">
                    <a:srgbClr val="595959"/>
                  </a:gs>
                  <a:gs pos="100000">
                    <a:srgbClr val="D8D8D8"/>
                  </a:gs>
                </a:gsLst>
                <a:lin ang="5400000" scaled="0"/>
              </a:gradFill>
              <a:ln w="7600" cap="flat">
                <a:noFill/>
                <a:miter lim="800000"/>
              </a:ln>
            </p:spPr>
          </p:sp>
          <p:sp>
            <p:nvSpPr>
              <p:cNvPr id="33" name="Freeform 4294967295"/>
              <p:cNvSpPr/>
              <p:nvPr/>
            </p:nvSpPr>
            <p:spPr>
              <a:xfrm>
                <a:off x="6007589" y="3680194"/>
                <a:ext cx="339352" cy="37677"/>
              </a:xfrm>
              <a:custGeom>
                <a:avLst/>
                <a:gdLst/>
                <a:ahLst/>
                <a:cxnLst/>
                <a:rect l="0" t="0" r="0" b="0"/>
                <a:pathLst>
                  <a:path w="339352" h="37677">
                    <a:moveTo>
                      <a:pt x="0" y="24810"/>
                    </a:moveTo>
                    <a:cubicBezTo>
                      <a:pt x="-2085" y="12207"/>
                      <a:pt x="125237" y="2405"/>
                      <a:pt x="147131" y="1705"/>
                    </a:cubicBezTo>
                    <a:cubicBezTo>
                      <a:pt x="169025" y="1005"/>
                      <a:pt x="277124" y="-5297"/>
                      <a:pt x="297650" y="12907"/>
                    </a:cubicBezTo>
                    <a:cubicBezTo>
                      <a:pt x="307912" y="14308"/>
                      <a:pt x="335279" y="13608"/>
                      <a:pt x="339352" y="24110"/>
                    </a:cubicBezTo>
                    <a:cubicBezTo>
                      <a:pt x="326386" y="33212"/>
                      <a:pt x="263441" y="36012"/>
                      <a:pt x="194339" y="37413"/>
                    </a:cubicBezTo>
                    <a:cubicBezTo>
                      <a:pt x="125237" y="38813"/>
                      <a:pt x="2085" y="37413"/>
                      <a:pt x="0" y="2481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62626"/>
                  </a:gs>
                  <a:gs pos="100000">
                    <a:srgbClr val="D8D8D8"/>
                  </a:gs>
                </a:gsLst>
                <a:lin ang="0" scaled="0"/>
              </a:gradFill>
              <a:ln w="7600" cap="flat">
                <a:noFill/>
                <a:miter lim="800000"/>
              </a:ln>
            </p:spPr>
          </p:sp>
          <p:sp>
            <p:nvSpPr>
              <p:cNvPr id="34" name="Freeform 4294967295"/>
              <p:cNvSpPr/>
              <p:nvPr/>
            </p:nvSpPr>
            <p:spPr>
              <a:xfrm>
                <a:off x="6012683" y="3680186"/>
                <a:ext cx="339352" cy="37677"/>
              </a:xfrm>
              <a:custGeom>
                <a:avLst/>
                <a:gdLst/>
                <a:ahLst/>
                <a:cxnLst/>
                <a:rect l="0" t="0" r="0" b="0"/>
                <a:pathLst>
                  <a:path w="339352" h="37677">
                    <a:moveTo>
                      <a:pt x="0" y="24810"/>
                    </a:moveTo>
                    <a:cubicBezTo>
                      <a:pt x="-2085" y="12207"/>
                      <a:pt x="125237" y="2405"/>
                      <a:pt x="147131" y="1705"/>
                    </a:cubicBezTo>
                    <a:cubicBezTo>
                      <a:pt x="169025" y="1005"/>
                      <a:pt x="277124" y="-5297"/>
                      <a:pt x="297650" y="12907"/>
                    </a:cubicBezTo>
                    <a:cubicBezTo>
                      <a:pt x="307912" y="14308"/>
                      <a:pt x="335279" y="13608"/>
                      <a:pt x="339352" y="24110"/>
                    </a:cubicBezTo>
                    <a:cubicBezTo>
                      <a:pt x="326386" y="33212"/>
                      <a:pt x="263441" y="36012"/>
                      <a:pt x="194339" y="37413"/>
                    </a:cubicBezTo>
                    <a:cubicBezTo>
                      <a:pt x="125237" y="38813"/>
                      <a:pt x="2085" y="37413"/>
                      <a:pt x="0" y="2481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F7F7F"/>
                  </a:gs>
                  <a:gs pos="50000">
                    <a:srgbClr val="D8D8D8"/>
                  </a:gs>
                  <a:gs pos="100000">
                    <a:srgbClr val="7F7F7F"/>
                  </a:gs>
                </a:gsLst>
                <a:lin ang="0" scaled="0"/>
              </a:gradFill>
              <a:ln w="7600" cap="flat">
                <a:noFill/>
                <a:miter lim="800000"/>
              </a:ln>
            </p:spPr>
          </p:sp>
          <p:sp>
            <p:nvSpPr>
              <p:cNvPr id="35" name="Freeform 34"/>
              <p:cNvSpPr/>
              <p:nvPr/>
            </p:nvSpPr>
            <p:spPr>
              <a:xfrm>
                <a:off x="6289613" y="3695332"/>
                <a:ext cx="52330" cy="17556"/>
              </a:xfrm>
              <a:custGeom>
                <a:avLst/>
                <a:gdLst/>
                <a:ahLst/>
                <a:cxnLst/>
                <a:rect l="0" t="0" r="0" b="0"/>
                <a:pathLst>
                  <a:path w="52330" h="17556">
                    <a:moveTo>
                      <a:pt x="0" y="13100"/>
                    </a:moveTo>
                    <a:cubicBezTo>
                      <a:pt x="-592" y="9850"/>
                      <a:pt x="10636" y="2132"/>
                      <a:pt x="15047" y="101"/>
                    </a:cubicBezTo>
                    <a:cubicBezTo>
                      <a:pt x="18255" y="710"/>
                      <a:pt x="52540" y="101"/>
                      <a:pt x="52330" y="8631"/>
                    </a:cubicBezTo>
                    <a:cubicBezTo>
                      <a:pt x="52139" y="13709"/>
                      <a:pt x="35698" y="16552"/>
                      <a:pt x="23994" y="17556"/>
                    </a:cubicBezTo>
                    <a:cubicBezTo>
                      <a:pt x="11037" y="17974"/>
                      <a:pt x="0" y="16349"/>
                      <a:pt x="0" y="131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FBFBF"/>
                  </a:gs>
                  <a:gs pos="100000">
                    <a:srgbClr val="7F7F7F"/>
                  </a:gs>
                </a:gsLst>
                <a:lin ang="10800000" scaled="0"/>
              </a:gradFill>
              <a:ln w="7600" cap="flat">
                <a:noFill/>
                <a:miter lim="800000"/>
              </a:ln>
            </p:spPr>
          </p:sp>
          <p:sp>
            <p:nvSpPr>
              <p:cNvPr id="36" name="Freeform 35"/>
              <p:cNvSpPr/>
              <p:nvPr/>
            </p:nvSpPr>
            <p:spPr>
              <a:xfrm>
                <a:off x="5978624" y="3719060"/>
                <a:ext cx="382017" cy="26732"/>
              </a:xfrm>
              <a:custGeom>
                <a:avLst/>
                <a:gdLst/>
                <a:ahLst/>
                <a:cxnLst/>
                <a:rect l="0" t="0" r="0" b="0"/>
                <a:pathLst>
                  <a:path w="382017" h="26732">
                    <a:moveTo>
                      <a:pt x="631" y="1177"/>
                    </a:moveTo>
                    <a:cubicBezTo>
                      <a:pt x="631" y="1177"/>
                      <a:pt x="-2022" y="4885"/>
                      <a:pt x="10939" y="7875"/>
                    </a:cubicBezTo>
                    <a:cubicBezTo>
                      <a:pt x="35518" y="13546"/>
                      <a:pt x="78765" y="17107"/>
                      <a:pt x="194824" y="17601"/>
                    </a:cubicBezTo>
                    <a:cubicBezTo>
                      <a:pt x="295379" y="18029"/>
                      <a:pt x="349089" y="11693"/>
                      <a:pt x="371696" y="4768"/>
                    </a:cubicBezTo>
                    <a:cubicBezTo>
                      <a:pt x="380815" y="1974"/>
                      <a:pt x="381500" y="0"/>
                      <a:pt x="381500" y="0"/>
                    </a:cubicBezTo>
                    <a:cubicBezTo>
                      <a:pt x="381500" y="0"/>
                      <a:pt x="384382" y="4768"/>
                      <a:pt x="376842" y="9556"/>
                    </a:cubicBezTo>
                    <a:cubicBezTo>
                      <a:pt x="351875" y="22323"/>
                      <a:pt x="245605" y="26983"/>
                      <a:pt x="194824" y="26781"/>
                    </a:cubicBezTo>
                    <a:cubicBezTo>
                      <a:pt x="151187" y="26569"/>
                      <a:pt x="32672" y="21589"/>
                      <a:pt x="8956" y="12491"/>
                    </a:cubicBezTo>
                    <a:cubicBezTo>
                      <a:pt x="1738" y="9721"/>
                      <a:pt x="4992" y="11152"/>
                      <a:pt x="1821" y="9157"/>
                    </a:cubicBezTo>
                    <a:cubicBezTo>
                      <a:pt x="-1351" y="7162"/>
                      <a:pt x="631" y="1177"/>
                      <a:pt x="631" y="1177"/>
                    </a:cubicBezTo>
                    <a:close/>
                  </a:path>
                </a:pathLst>
              </a:custGeom>
              <a:gradFill>
                <a:gsLst>
                  <a:gs pos="0">
                    <a:srgbClr val="A5A5A5"/>
                  </a:gs>
                  <a:gs pos="50000">
                    <a:srgbClr val="FFFFFF"/>
                  </a:gs>
                  <a:gs pos="100000">
                    <a:srgbClr val="A5A5A5"/>
                  </a:gs>
                </a:gsLst>
                <a:lin ang="0" scaled="0"/>
              </a:gradFill>
              <a:ln w="7600" cap="flat">
                <a:noFill/>
                <a:miter lim="800000"/>
              </a:ln>
            </p:spPr>
          </p:sp>
          <p:sp>
            <p:nvSpPr>
              <p:cNvPr id="37" name="Freeform 36"/>
              <p:cNvSpPr/>
              <p:nvPr/>
            </p:nvSpPr>
            <p:spPr>
              <a:xfrm>
                <a:off x="6060268" y="3722100"/>
                <a:ext cx="237863" cy="17556"/>
              </a:xfrm>
              <a:custGeom>
                <a:avLst/>
                <a:gdLst/>
                <a:ahLst/>
                <a:cxnLst/>
                <a:rect l="0" t="0" r="0" b="0"/>
                <a:pathLst>
                  <a:path w="237863" h="17556">
                    <a:moveTo>
                      <a:pt x="0" y="15905"/>
                    </a:moveTo>
                    <a:cubicBezTo>
                      <a:pt x="0" y="15905"/>
                      <a:pt x="58805" y="2101"/>
                      <a:pt x="118682" y="300"/>
                    </a:cubicBezTo>
                    <a:cubicBezTo>
                      <a:pt x="178560" y="-1500"/>
                      <a:pt x="237863" y="12304"/>
                      <a:pt x="237863" y="12304"/>
                    </a:cubicBezTo>
                    <a:cubicBezTo>
                      <a:pt x="237863" y="12304"/>
                      <a:pt x="132965" y="17706"/>
                      <a:pt x="118682" y="17706"/>
                    </a:cubicBezTo>
                    <a:cubicBezTo>
                      <a:pt x="104400" y="17706"/>
                      <a:pt x="0" y="15905"/>
                      <a:pt x="0" y="15905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7F7F7F"/>
                  </a:gs>
                </a:gsLst>
                <a:lin ang="16200000" scaled="0"/>
              </a:gradFill>
              <a:ln w="7600" cap="flat">
                <a:noFill/>
                <a:miter lim="800000"/>
              </a:ln>
            </p:spPr>
          </p:sp>
          <p:sp>
            <p:nvSpPr>
              <p:cNvPr id="38" name="Freeform 37"/>
              <p:cNvSpPr/>
              <p:nvPr/>
            </p:nvSpPr>
            <p:spPr>
              <a:xfrm>
                <a:off x="6099752" y="3738067"/>
                <a:ext cx="155404" cy="6783"/>
              </a:xfrm>
              <a:custGeom>
                <a:avLst/>
                <a:gdLst/>
                <a:ahLst/>
                <a:cxnLst/>
                <a:rect l="0" t="0" r="0" b="0"/>
                <a:pathLst>
                  <a:path w="155404" h="6783">
                    <a:moveTo>
                      <a:pt x="0" y="3707"/>
                    </a:moveTo>
                    <a:cubicBezTo>
                      <a:pt x="0" y="3707"/>
                      <a:pt x="38058" y="0"/>
                      <a:pt x="77306" y="0"/>
                    </a:cubicBezTo>
                    <a:cubicBezTo>
                      <a:pt x="116553" y="0"/>
                      <a:pt x="155404" y="3591"/>
                      <a:pt x="155404" y="3591"/>
                    </a:cubicBezTo>
                    <a:cubicBezTo>
                      <a:pt x="155404" y="3591"/>
                      <a:pt x="109021" y="6783"/>
                      <a:pt x="77306" y="6783"/>
                    </a:cubicBezTo>
                    <a:cubicBezTo>
                      <a:pt x="45591" y="6783"/>
                      <a:pt x="0" y="3707"/>
                      <a:pt x="0" y="3707"/>
                    </a:cubicBezTo>
                    <a:close/>
                  </a:path>
                </a:pathLst>
              </a:custGeom>
              <a:solidFill>
                <a:srgbClr val="BFBFBF"/>
              </a:solidFill>
              <a:ln w="2500" cap="flat">
                <a:noFill/>
                <a:miter lim="800000"/>
              </a:ln>
            </p:spPr>
          </p:sp>
          <p:sp>
            <p:nvSpPr>
              <p:cNvPr id="39" name="Freeform 38"/>
              <p:cNvSpPr/>
              <p:nvPr/>
            </p:nvSpPr>
            <p:spPr>
              <a:xfrm>
                <a:off x="6099206" y="3563966"/>
                <a:ext cx="19029" cy="116504"/>
              </a:xfrm>
              <a:custGeom>
                <a:avLst/>
                <a:gdLst/>
                <a:ahLst/>
                <a:cxnLst/>
                <a:rect l="0" t="0" r="0" b="0"/>
                <a:pathLst>
                  <a:path w="19029" h="116504">
                    <a:moveTo>
                      <a:pt x="1718" y="0"/>
                    </a:moveTo>
                    <a:lnTo>
                      <a:pt x="19029" y="0"/>
                    </a:lnTo>
                    <a:lnTo>
                      <a:pt x="18190" y="116504"/>
                    </a:lnTo>
                    <a:lnTo>
                      <a:pt x="0" y="116504"/>
                    </a:lnTo>
                    <a:lnTo>
                      <a:pt x="17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7F7F7F"/>
                  </a:gs>
                  <a:gs pos="100000">
                    <a:srgbClr val="3F3F3F"/>
                  </a:gs>
                </a:gsLst>
                <a:lin ang="10800000" scaled="0"/>
              </a:gradFill>
              <a:ln w="7600" cap="flat">
                <a:noFill/>
                <a:miter lim="800000"/>
              </a:ln>
            </p:spPr>
          </p:sp>
          <p:sp>
            <p:nvSpPr>
              <p:cNvPr id="40" name="Freeform 39"/>
              <p:cNvSpPr/>
              <p:nvPr/>
            </p:nvSpPr>
            <p:spPr>
              <a:xfrm>
                <a:off x="6115670" y="3574870"/>
                <a:ext cx="106246" cy="143635"/>
              </a:xfrm>
              <a:custGeom>
                <a:avLst/>
                <a:gdLst/>
                <a:ahLst/>
                <a:cxnLst/>
                <a:rect l="0" t="0" r="0" b="0"/>
                <a:pathLst>
                  <a:path w="106246" h="143635">
                    <a:moveTo>
                      <a:pt x="0" y="0"/>
                    </a:moveTo>
                    <a:lnTo>
                      <a:pt x="0" y="143635"/>
                    </a:lnTo>
                    <a:lnTo>
                      <a:pt x="106246" y="143635"/>
                    </a:lnTo>
                    <a:lnTo>
                      <a:pt x="1062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7600" cap="flat">
                <a:noFill/>
                <a:miter lim="800000"/>
              </a:ln>
            </p:spPr>
          </p:sp>
          <p:sp>
            <p:nvSpPr>
              <p:cNvPr id="41" name="Freeform 40"/>
              <p:cNvSpPr/>
              <p:nvPr/>
            </p:nvSpPr>
            <p:spPr>
              <a:xfrm>
                <a:off x="5978594" y="3402885"/>
                <a:ext cx="14191" cy="71388"/>
              </a:xfrm>
              <a:custGeom>
                <a:avLst/>
                <a:gdLst/>
                <a:ahLst/>
                <a:cxnLst/>
                <a:rect l="0" t="0" r="0" b="0"/>
                <a:pathLst>
                  <a:path w="14191" h="71388">
                    <a:moveTo>
                      <a:pt x="4263" y="0"/>
                    </a:moveTo>
                    <a:cubicBezTo>
                      <a:pt x="4263" y="0"/>
                      <a:pt x="1547" y="2797"/>
                      <a:pt x="739" y="5175"/>
                    </a:cubicBezTo>
                    <a:cubicBezTo>
                      <a:pt x="-68" y="7553"/>
                      <a:pt x="-68" y="10113"/>
                      <a:pt x="-68" y="10113"/>
                    </a:cubicBezTo>
                    <a:lnTo>
                      <a:pt x="6797" y="65393"/>
                    </a:lnTo>
                    <a:cubicBezTo>
                      <a:pt x="6797" y="65393"/>
                      <a:pt x="7605" y="68238"/>
                      <a:pt x="9220" y="69864"/>
                    </a:cubicBezTo>
                    <a:cubicBezTo>
                      <a:pt x="10836" y="71388"/>
                      <a:pt x="14084" y="71388"/>
                      <a:pt x="14084" y="71388"/>
                    </a:cubicBez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/>
              </a:solidFill>
              <a:ln w="7600" cap="flat">
                <a:noFill/>
                <a:miter lim="800000"/>
              </a:ln>
            </p:spPr>
          </p:sp>
          <p:sp>
            <p:nvSpPr>
              <p:cNvPr id="42" name="Freeform 41"/>
              <p:cNvSpPr/>
              <p:nvPr/>
            </p:nvSpPr>
            <p:spPr>
              <a:xfrm>
                <a:off x="5986613" y="3139831"/>
                <a:ext cx="489204" cy="403778"/>
              </a:xfrm>
              <a:custGeom>
                <a:avLst/>
                <a:gdLst/>
                <a:ahLst/>
                <a:cxnLst/>
                <a:rect l="0" t="0" r="0" b="0"/>
                <a:pathLst>
                  <a:path w="489204" h="403778">
                    <a:moveTo>
                      <a:pt x="0" y="0"/>
                    </a:moveTo>
                    <a:lnTo>
                      <a:pt x="424264" y="27530"/>
                    </a:lnTo>
                    <a:lnTo>
                      <a:pt x="489204" y="397793"/>
                    </a:lnTo>
                    <a:lnTo>
                      <a:pt x="52199" y="4037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D2FF"/>
                  </a:gs>
                  <a:gs pos="100000">
                    <a:srgbClr val="204078"/>
                  </a:gs>
                </a:gsLst>
                <a:lin ang="5400000" scaled="0"/>
              </a:gradFill>
              <a:ln w="7600" cap="flat">
                <a:noFill/>
                <a:miter lim="800000"/>
              </a:ln>
            </p:spPr>
          </p:sp>
          <p:sp>
            <p:nvSpPr>
              <p:cNvPr id="43" name="Freeform 42"/>
              <p:cNvSpPr/>
              <p:nvPr/>
            </p:nvSpPr>
            <p:spPr>
              <a:xfrm>
                <a:off x="5978732" y="3412286"/>
                <a:ext cx="5619" cy="8482"/>
              </a:xfrm>
              <a:custGeom>
                <a:avLst/>
                <a:gdLst/>
                <a:ahLst/>
                <a:cxnLst/>
                <a:rect l="0" t="0" r="0" b="0"/>
                <a:pathLst>
                  <a:path w="5619" h="8482">
                    <a:moveTo>
                      <a:pt x="2803" y="0"/>
                    </a:moveTo>
                    <a:cubicBezTo>
                      <a:pt x="1226" y="0"/>
                      <a:pt x="14" y="1892"/>
                      <a:pt x="7" y="4250"/>
                    </a:cubicBezTo>
                    <a:cubicBezTo>
                      <a:pt x="0" y="6607"/>
                      <a:pt x="1253" y="8482"/>
                      <a:pt x="2803" y="8482"/>
                    </a:cubicBezTo>
                    <a:cubicBezTo>
                      <a:pt x="4354" y="8482"/>
                      <a:pt x="5619" y="6607"/>
                      <a:pt x="5619" y="4245"/>
                    </a:cubicBezTo>
                    <a:cubicBezTo>
                      <a:pt x="5619" y="1883"/>
                      <a:pt x="4380" y="0"/>
                      <a:pt x="2803" y="0"/>
                    </a:cubicBezTo>
                    <a:close/>
                  </a:path>
                </a:pathLst>
              </a:custGeom>
              <a:solidFill>
                <a:srgbClr val="D8D8D8"/>
              </a:solidFill>
              <a:ln w="7600" cap="flat">
                <a:noFill/>
                <a:miter lim="800000"/>
              </a:ln>
            </p:spPr>
          </p:sp>
          <p:sp>
            <p:nvSpPr>
              <p:cNvPr id="44" name="Freeform 43"/>
              <p:cNvSpPr/>
              <p:nvPr/>
            </p:nvSpPr>
            <p:spPr>
              <a:xfrm>
                <a:off x="5979922" y="3421859"/>
                <a:ext cx="5619" cy="8482"/>
              </a:xfrm>
              <a:custGeom>
                <a:avLst/>
                <a:gdLst/>
                <a:ahLst/>
                <a:cxnLst/>
                <a:rect l="0" t="0" r="0" b="0"/>
                <a:pathLst>
                  <a:path w="5619" h="8482">
                    <a:moveTo>
                      <a:pt x="2803" y="0"/>
                    </a:moveTo>
                    <a:cubicBezTo>
                      <a:pt x="1226" y="0"/>
                      <a:pt x="14" y="1892"/>
                      <a:pt x="7" y="4250"/>
                    </a:cubicBezTo>
                    <a:cubicBezTo>
                      <a:pt x="0" y="6607"/>
                      <a:pt x="1253" y="8482"/>
                      <a:pt x="2803" y="8482"/>
                    </a:cubicBezTo>
                    <a:cubicBezTo>
                      <a:pt x="4354" y="8482"/>
                      <a:pt x="5619" y="6607"/>
                      <a:pt x="5619" y="4245"/>
                    </a:cubicBezTo>
                    <a:cubicBezTo>
                      <a:pt x="5619" y="1883"/>
                      <a:pt x="4380" y="0"/>
                      <a:pt x="2803" y="0"/>
                    </a:cubicBezTo>
                    <a:close/>
                  </a:path>
                </a:pathLst>
              </a:custGeom>
              <a:solidFill>
                <a:srgbClr val="D8D8D8"/>
              </a:solidFill>
              <a:ln w="7600" cap="flat">
                <a:noFill/>
                <a:miter lim="800000"/>
              </a:ln>
            </p:spPr>
          </p:sp>
          <p:sp>
            <p:nvSpPr>
              <p:cNvPr id="45" name="Freeform 44"/>
              <p:cNvSpPr/>
              <p:nvPr/>
            </p:nvSpPr>
            <p:spPr>
              <a:xfrm>
                <a:off x="5982696" y="3444603"/>
                <a:ext cx="5619" cy="8482"/>
              </a:xfrm>
              <a:custGeom>
                <a:avLst/>
                <a:gdLst/>
                <a:ahLst/>
                <a:cxnLst/>
                <a:rect l="0" t="0" r="0" b="0"/>
                <a:pathLst>
                  <a:path w="5619" h="8482">
                    <a:moveTo>
                      <a:pt x="2803" y="0"/>
                    </a:moveTo>
                    <a:cubicBezTo>
                      <a:pt x="1226" y="0"/>
                      <a:pt x="14" y="1892"/>
                      <a:pt x="7" y="4250"/>
                    </a:cubicBezTo>
                    <a:cubicBezTo>
                      <a:pt x="0" y="6607"/>
                      <a:pt x="1253" y="8482"/>
                      <a:pt x="2803" y="8482"/>
                    </a:cubicBezTo>
                    <a:cubicBezTo>
                      <a:pt x="4354" y="8482"/>
                      <a:pt x="5619" y="6607"/>
                      <a:pt x="5619" y="4245"/>
                    </a:cubicBezTo>
                    <a:cubicBezTo>
                      <a:pt x="5619" y="1883"/>
                      <a:pt x="4380" y="0"/>
                      <a:pt x="2803" y="0"/>
                    </a:cubicBezTo>
                    <a:close/>
                  </a:path>
                </a:pathLst>
              </a:custGeom>
              <a:solidFill>
                <a:srgbClr val="D8D8D8"/>
              </a:solidFill>
              <a:ln w="7600" cap="flat">
                <a:noFill/>
                <a:miter lim="800000"/>
              </a:ln>
            </p:spPr>
          </p:sp>
          <p:sp>
            <p:nvSpPr>
              <p:cNvPr id="46" name="Freeform 45"/>
              <p:cNvSpPr/>
              <p:nvPr/>
            </p:nvSpPr>
            <p:spPr>
              <a:xfrm>
                <a:off x="5983886" y="3453378"/>
                <a:ext cx="5619" cy="8482"/>
              </a:xfrm>
              <a:custGeom>
                <a:avLst/>
                <a:gdLst/>
                <a:ahLst/>
                <a:cxnLst/>
                <a:rect l="0" t="0" r="0" b="0"/>
                <a:pathLst>
                  <a:path w="5619" h="8482">
                    <a:moveTo>
                      <a:pt x="2803" y="0"/>
                    </a:moveTo>
                    <a:cubicBezTo>
                      <a:pt x="1226" y="0"/>
                      <a:pt x="14" y="1892"/>
                      <a:pt x="7" y="4250"/>
                    </a:cubicBezTo>
                    <a:cubicBezTo>
                      <a:pt x="0" y="6607"/>
                      <a:pt x="1253" y="8482"/>
                      <a:pt x="2803" y="8482"/>
                    </a:cubicBezTo>
                    <a:cubicBezTo>
                      <a:pt x="4354" y="8482"/>
                      <a:pt x="5619" y="6607"/>
                      <a:pt x="5619" y="4245"/>
                    </a:cubicBezTo>
                    <a:cubicBezTo>
                      <a:pt x="5619" y="1883"/>
                      <a:pt x="4380" y="0"/>
                      <a:pt x="2803" y="0"/>
                    </a:cubicBezTo>
                    <a:close/>
                  </a:path>
                </a:pathLst>
              </a:custGeom>
              <a:solidFill>
                <a:srgbClr val="D8D8D8"/>
              </a:solidFill>
              <a:ln w="7600" cap="flat">
                <a:noFill/>
                <a:miter lim="800000"/>
              </a:ln>
            </p:spPr>
          </p:sp>
          <p:sp>
            <p:nvSpPr>
              <p:cNvPr id="47" name="Freeform 46"/>
              <p:cNvSpPr/>
              <p:nvPr/>
            </p:nvSpPr>
            <p:spPr>
              <a:xfrm>
                <a:off x="5946965" y="3117912"/>
                <a:ext cx="544707" cy="460833"/>
              </a:xfrm>
              <a:custGeom>
                <a:avLst/>
                <a:gdLst/>
                <a:ahLst/>
                <a:cxnLst/>
                <a:rect l="0" t="0" r="0" b="0"/>
                <a:pathLst>
                  <a:path w="544707" h="460833">
                    <a:moveTo>
                      <a:pt x="0" y="9679"/>
                    </a:moveTo>
                    <a:lnTo>
                      <a:pt x="12908" y="0"/>
                    </a:lnTo>
                    <a:lnTo>
                      <a:pt x="69773" y="444874"/>
                    </a:lnTo>
                    <a:lnTo>
                      <a:pt x="74055" y="450584"/>
                    </a:lnTo>
                    <a:lnTo>
                      <a:pt x="544707" y="444874"/>
                    </a:lnTo>
                    <a:lnTo>
                      <a:pt x="533131" y="451382"/>
                    </a:lnTo>
                    <a:lnTo>
                      <a:pt x="62955" y="460833"/>
                    </a:lnTo>
                    <a:lnTo>
                      <a:pt x="57880" y="456843"/>
                    </a:lnTo>
                    <a:lnTo>
                      <a:pt x="0" y="9679"/>
                    </a:lnTo>
                    <a:close/>
                  </a:path>
                </a:pathLst>
              </a:custGeom>
              <a:gradFill>
                <a:gsLst>
                  <a:gs pos="0">
                    <a:srgbClr val="0C0C0C"/>
                  </a:gs>
                  <a:gs pos="100000">
                    <a:srgbClr val="595959"/>
                  </a:gs>
                </a:gsLst>
                <a:lin ang="0" scaled="0"/>
              </a:gradFill>
              <a:ln w="7600" cap="flat">
                <a:noFill/>
                <a:miter lim="800000"/>
              </a:ln>
            </p:spPr>
          </p:sp>
          <p:sp>
            <p:nvSpPr>
              <p:cNvPr id="48" name="Freeform 47"/>
              <p:cNvSpPr/>
              <p:nvPr/>
            </p:nvSpPr>
            <p:spPr>
              <a:xfrm>
                <a:off x="6022795" y="3537392"/>
                <a:ext cx="478504" cy="31121"/>
              </a:xfrm>
              <a:custGeom>
                <a:avLst/>
                <a:gdLst/>
                <a:ahLst/>
                <a:cxnLst/>
                <a:rect l="0" t="0" r="0" b="0"/>
                <a:pathLst>
                  <a:path w="478504" h="31121">
                    <a:moveTo>
                      <a:pt x="0" y="5985"/>
                    </a:moveTo>
                    <a:lnTo>
                      <a:pt x="473351" y="0"/>
                    </a:lnTo>
                    <a:cubicBezTo>
                      <a:pt x="473351" y="0"/>
                      <a:pt x="478504" y="2793"/>
                      <a:pt x="478504" y="11969"/>
                    </a:cubicBezTo>
                    <a:cubicBezTo>
                      <a:pt x="478504" y="21146"/>
                      <a:pt x="471368" y="25136"/>
                      <a:pt x="471368" y="25136"/>
                    </a:cubicBezTo>
                    <a:lnTo>
                      <a:pt x="1189" y="31121"/>
                    </a:lnTo>
                    <a:cubicBezTo>
                      <a:pt x="1189" y="31121"/>
                      <a:pt x="1189" y="25535"/>
                      <a:pt x="1189" y="19550"/>
                    </a:cubicBezTo>
                    <a:cubicBezTo>
                      <a:pt x="1189" y="13566"/>
                      <a:pt x="0" y="5985"/>
                      <a:pt x="0" y="5985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C0C"/>
                  </a:gs>
                  <a:gs pos="50000">
                    <a:srgbClr val="595959"/>
                  </a:gs>
                  <a:gs pos="100000">
                    <a:srgbClr val="0C0C0C"/>
                  </a:gs>
                </a:gsLst>
                <a:lin ang="5400000" scaled="0"/>
              </a:gradFill>
              <a:ln w="7600" cap="flat">
                <a:noFill/>
                <a:miter lim="800000"/>
              </a:ln>
            </p:spPr>
          </p:sp>
          <p:sp>
            <p:nvSpPr>
              <p:cNvPr id="49" name="Freeform 48"/>
              <p:cNvSpPr/>
              <p:nvPr/>
            </p:nvSpPr>
            <p:spPr>
              <a:xfrm>
                <a:off x="5949636" y="3113198"/>
                <a:ext cx="544310" cy="464025"/>
              </a:xfrm>
              <a:custGeom>
                <a:avLst/>
                <a:gdLst/>
                <a:ahLst/>
                <a:cxnLst/>
                <a:rect l="0" t="0" r="0" b="0"/>
                <a:pathLst>
                  <a:path w="544310" h="464025">
                    <a:moveTo>
                      <a:pt x="0" y="12800"/>
                    </a:moveTo>
                    <a:lnTo>
                      <a:pt x="15838" y="0"/>
                    </a:lnTo>
                    <a:lnTo>
                      <a:pt x="69377" y="448065"/>
                    </a:lnTo>
                    <a:lnTo>
                      <a:pt x="73658" y="453776"/>
                    </a:lnTo>
                    <a:lnTo>
                      <a:pt x="544310" y="448065"/>
                    </a:lnTo>
                    <a:lnTo>
                      <a:pt x="532733" y="454573"/>
                    </a:lnTo>
                    <a:lnTo>
                      <a:pt x="62558" y="464025"/>
                    </a:lnTo>
                    <a:lnTo>
                      <a:pt x="57483" y="460035"/>
                    </a:lnTo>
                    <a:lnTo>
                      <a:pt x="0" y="12800"/>
                    </a:lnTo>
                    <a:close/>
                  </a:path>
                </a:pathLst>
              </a:custGeom>
              <a:gradFill>
                <a:gsLst>
                  <a:gs pos="0">
                    <a:srgbClr val="7F7F7F"/>
                  </a:gs>
                  <a:gs pos="100000">
                    <a:srgbClr val="BFBFBF"/>
                  </a:gs>
                </a:gsLst>
                <a:lin ang="5400000" scaled="0"/>
              </a:gradFill>
              <a:ln w="7600" cap="flat">
                <a:noFill/>
                <a:miter lim="800000"/>
              </a:ln>
            </p:spPr>
          </p:sp>
          <p:sp>
            <p:nvSpPr>
              <p:cNvPr id="50" name="Freeform 49"/>
              <p:cNvSpPr/>
              <p:nvPr/>
            </p:nvSpPr>
            <p:spPr>
              <a:xfrm>
                <a:off x="5959873" y="3113117"/>
                <a:ext cx="469780" cy="454846"/>
              </a:xfrm>
              <a:custGeom>
                <a:avLst/>
                <a:gdLst/>
                <a:ahLst/>
                <a:cxnLst/>
                <a:rect l="0" t="0" r="0" b="0"/>
                <a:pathLst>
                  <a:path w="469780" h="454846">
                    <a:moveTo>
                      <a:pt x="62637" y="429311"/>
                    </a:moveTo>
                    <a:cubicBezTo>
                      <a:pt x="62637" y="429311"/>
                      <a:pt x="67791" y="439685"/>
                      <a:pt x="67791" y="444472"/>
                    </a:cubicBezTo>
                    <a:cubicBezTo>
                      <a:pt x="67791" y="449260"/>
                      <a:pt x="63033" y="454846"/>
                      <a:pt x="63033" y="454846"/>
                    </a:cubicBezTo>
                    <a:lnTo>
                      <a:pt x="59466" y="451654"/>
                    </a:lnTo>
                    <a:lnTo>
                      <a:pt x="0" y="4900"/>
                    </a:lnTo>
                    <a:lnTo>
                      <a:pt x="5598" y="0"/>
                    </a:lnTo>
                    <a:lnTo>
                      <a:pt x="469780" y="33698"/>
                    </a:lnTo>
                    <a:lnTo>
                      <a:pt x="9118" y="2793"/>
                    </a:lnTo>
                    <a:lnTo>
                      <a:pt x="5550" y="6783"/>
                    </a:lnTo>
                    <a:lnTo>
                      <a:pt x="62637" y="429311"/>
                    </a:lnTo>
                    <a:close/>
                  </a:path>
                </a:pathLst>
              </a:custGeom>
              <a:solidFill>
                <a:srgbClr val="000000"/>
              </a:solidFill>
              <a:ln w="7600" cap="flat">
                <a:noFill/>
                <a:miter lim="800000"/>
              </a:ln>
            </p:spPr>
          </p:sp>
          <p:sp>
            <p:nvSpPr>
              <p:cNvPr id="51" name="Freeform 50"/>
              <p:cNvSpPr/>
              <p:nvPr/>
            </p:nvSpPr>
            <p:spPr>
              <a:xfrm>
                <a:off x="5986754" y="3131352"/>
                <a:ext cx="491983" cy="406570"/>
              </a:xfrm>
              <a:custGeom>
                <a:avLst/>
                <a:gdLst/>
                <a:ahLst/>
                <a:cxnLst/>
                <a:rect l="0" t="0" r="0" b="0"/>
                <a:pathLst>
                  <a:path w="491983" h="406570">
                    <a:moveTo>
                      <a:pt x="0" y="8379"/>
                    </a:moveTo>
                    <a:lnTo>
                      <a:pt x="0" y="2793"/>
                    </a:lnTo>
                    <a:lnTo>
                      <a:pt x="4761" y="0"/>
                    </a:lnTo>
                    <a:lnTo>
                      <a:pt x="433709" y="29924"/>
                    </a:lnTo>
                    <a:lnTo>
                      <a:pt x="428160" y="33515"/>
                    </a:lnTo>
                    <a:lnTo>
                      <a:pt x="491983" y="406570"/>
                    </a:lnTo>
                    <a:lnTo>
                      <a:pt x="489608" y="406570"/>
                    </a:lnTo>
                    <a:lnTo>
                      <a:pt x="426178" y="34313"/>
                    </a:lnTo>
                    <a:lnTo>
                      <a:pt x="0" y="8379"/>
                    </a:lnTo>
                    <a:close/>
                  </a:path>
                </a:pathLst>
              </a:custGeom>
              <a:solidFill>
                <a:srgbClr val="000000"/>
              </a:solidFill>
              <a:ln w="7600" cap="flat">
                <a:noFill/>
                <a:miter lim="800000"/>
              </a:ln>
            </p:spPr>
          </p:sp>
          <p:sp>
            <p:nvSpPr>
              <p:cNvPr id="52" name="Freeform 51"/>
              <p:cNvSpPr/>
              <p:nvPr/>
            </p:nvSpPr>
            <p:spPr>
              <a:xfrm>
                <a:off x="5965549" y="3120448"/>
                <a:ext cx="73342" cy="427316"/>
              </a:xfrm>
              <a:custGeom>
                <a:avLst/>
                <a:gdLst/>
                <a:ahLst/>
                <a:cxnLst/>
                <a:rect l="0" t="0" r="0" b="0"/>
                <a:pathLst>
                  <a:path w="73342" h="427316">
                    <a:moveTo>
                      <a:pt x="-125" y="0"/>
                    </a:moveTo>
                    <a:lnTo>
                      <a:pt x="18555" y="15525"/>
                    </a:lnTo>
                    <a:lnTo>
                      <a:pt x="73342" y="427316"/>
                    </a:lnTo>
                    <a:lnTo>
                      <a:pt x="56691" y="427316"/>
                    </a:lnTo>
                    <a:lnTo>
                      <a:pt x="-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FBFBF"/>
                  </a:gs>
                  <a:gs pos="100000">
                    <a:srgbClr val="262626"/>
                  </a:gs>
                </a:gsLst>
                <a:lin ang="5400000" scaled="0"/>
              </a:gradFill>
              <a:ln w="7600" cap="flat">
                <a:noFill/>
                <a:miter lim="800000"/>
              </a:ln>
            </p:spPr>
          </p:sp>
          <p:sp>
            <p:nvSpPr>
              <p:cNvPr id="53" name="Freeform 52"/>
              <p:cNvSpPr/>
              <p:nvPr/>
            </p:nvSpPr>
            <p:spPr>
              <a:xfrm>
                <a:off x="6415380" y="3546512"/>
                <a:ext cx="8428" cy="7917"/>
              </a:xfrm>
              <a:custGeom>
                <a:avLst/>
                <a:gdLst/>
                <a:ahLst/>
                <a:cxnLst/>
                <a:rect l="0" t="0" r="0" b="0"/>
                <a:pathLst>
                  <a:path w="8428" h="7917">
                    <a:moveTo>
                      <a:pt x="4205" y="0"/>
                    </a:moveTo>
                    <a:cubicBezTo>
                      <a:pt x="1840" y="0"/>
                      <a:pt x="21" y="1766"/>
                      <a:pt x="10" y="3966"/>
                    </a:cubicBezTo>
                    <a:cubicBezTo>
                      <a:pt x="0" y="6167"/>
                      <a:pt x="1879" y="7917"/>
                      <a:pt x="4205" y="7917"/>
                    </a:cubicBezTo>
                    <a:cubicBezTo>
                      <a:pt x="6531" y="7917"/>
                      <a:pt x="8428" y="6167"/>
                      <a:pt x="8428" y="3962"/>
                    </a:cubicBezTo>
                    <a:cubicBezTo>
                      <a:pt x="8428" y="1758"/>
                      <a:pt x="6570" y="0"/>
                      <a:pt x="420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A5A5A5"/>
                  </a:gs>
                </a:gsLst>
                <a:lin ang="18900000" scaled="0"/>
              </a:gradFill>
              <a:ln w="7600" cap="flat">
                <a:noFill/>
                <a:miter lim="800000"/>
              </a:ln>
            </p:spPr>
          </p:sp>
          <p:sp>
            <p:nvSpPr>
              <p:cNvPr id="54" name="Freeform 53"/>
              <p:cNvSpPr/>
              <p:nvPr/>
            </p:nvSpPr>
            <p:spPr>
              <a:xfrm>
                <a:off x="6473399" y="3543716"/>
                <a:ext cx="11238" cy="11310"/>
              </a:xfrm>
              <a:custGeom>
                <a:avLst/>
                <a:gdLst/>
                <a:ahLst/>
                <a:cxnLst/>
                <a:rect l="0" t="0" r="0" b="0"/>
                <a:pathLst>
                  <a:path w="11238" h="11310">
                    <a:moveTo>
                      <a:pt x="5607" y="0"/>
                    </a:moveTo>
                    <a:cubicBezTo>
                      <a:pt x="2453" y="0"/>
                      <a:pt x="29" y="2523"/>
                      <a:pt x="14" y="5666"/>
                    </a:cubicBezTo>
                    <a:cubicBezTo>
                      <a:pt x="0" y="8810"/>
                      <a:pt x="2505" y="11310"/>
                      <a:pt x="5607" y="11310"/>
                    </a:cubicBezTo>
                    <a:cubicBezTo>
                      <a:pt x="8708" y="11310"/>
                      <a:pt x="11238" y="8810"/>
                      <a:pt x="11238" y="5660"/>
                    </a:cubicBezTo>
                    <a:cubicBezTo>
                      <a:pt x="11238" y="2511"/>
                      <a:pt x="8760" y="0"/>
                      <a:pt x="560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A5A5A5"/>
                  </a:gs>
                </a:gsLst>
                <a:lin ang="18900000" scaled="0"/>
              </a:gradFill>
              <a:ln w="7600" cap="flat">
                <a:noFill/>
                <a:miter lim="800000"/>
              </a:ln>
            </p:spPr>
          </p:sp>
          <p:sp>
            <p:nvSpPr>
              <p:cNvPr id="55" name="Freeform 54"/>
              <p:cNvSpPr/>
              <p:nvPr/>
            </p:nvSpPr>
            <p:spPr>
              <a:xfrm>
                <a:off x="6432070" y="3545973"/>
                <a:ext cx="8428" cy="7917"/>
              </a:xfrm>
              <a:custGeom>
                <a:avLst/>
                <a:gdLst/>
                <a:ahLst/>
                <a:cxnLst/>
                <a:rect l="0" t="0" r="0" b="0"/>
                <a:pathLst>
                  <a:path w="8428" h="7917">
                    <a:moveTo>
                      <a:pt x="4205" y="0"/>
                    </a:moveTo>
                    <a:cubicBezTo>
                      <a:pt x="1840" y="0"/>
                      <a:pt x="21" y="1766"/>
                      <a:pt x="10" y="3966"/>
                    </a:cubicBezTo>
                    <a:cubicBezTo>
                      <a:pt x="0" y="6167"/>
                      <a:pt x="1879" y="7917"/>
                      <a:pt x="4205" y="7917"/>
                    </a:cubicBezTo>
                    <a:cubicBezTo>
                      <a:pt x="6531" y="7917"/>
                      <a:pt x="8428" y="6167"/>
                      <a:pt x="8428" y="3962"/>
                    </a:cubicBezTo>
                    <a:cubicBezTo>
                      <a:pt x="8428" y="1758"/>
                      <a:pt x="6570" y="0"/>
                      <a:pt x="420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A5A5A5"/>
                  </a:gs>
                </a:gsLst>
                <a:lin ang="18900000" scaled="0"/>
              </a:gradFill>
              <a:ln w="7600" cap="flat">
                <a:noFill/>
                <a:miter lim="800000"/>
              </a:ln>
            </p:spPr>
          </p:sp>
          <p:sp>
            <p:nvSpPr>
              <p:cNvPr id="56" name="Freeform 55"/>
              <p:cNvSpPr/>
              <p:nvPr/>
            </p:nvSpPr>
            <p:spPr>
              <a:xfrm>
                <a:off x="6448042" y="3546011"/>
                <a:ext cx="8428" cy="7917"/>
              </a:xfrm>
              <a:custGeom>
                <a:avLst/>
                <a:gdLst/>
                <a:ahLst/>
                <a:cxnLst/>
                <a:rect l="0" t="0" r="0" b="0"/>
                <a:pathLst>
                  <a:path w="8428" h="7917">
                    <a:moveTo>
                      <a:pt x="4205" y="0"/>
                    </a:moveTo>
                    <a:cubicBezTo>
                      <a:pt x="1840" y="0"/>
                      <a:pt x="21" y="1766"/>
                      <a:pt x="10" y="3966"/>
                    </a:cubicBezTo>
                    <a:cubicBezTo>
                      <a:pt x="0" y="6167"/>
                      <a:pt x="1879" y="7917"/>
                      <a:pt x="4205" y="7917"/>
                    </a:cubicBezTo>
                    <a:cubicBezTo>
                      <a:pt x="6531" y="7917"/>
                      <a:pt x="8428" y="6167"/>
                      <a:pt x="8428" y="3962"/>
                    </a:cubicBezTo>
                    <a:cubicBezTo>
                      <a:pt x="8428" y="1758"/>
                      <a:pt x="6570" y="0"/>
                      <a:pt x="420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A5A5A5"/>
                  </a:gs>
                </a:gsLst>
                <a:lin ang="18900000" scaled="0"/>
              </a:gradFill>
              <a:ln w="7600" cap="flat">
                <a:noFill/>
                <a:miter lim="800000"/>
              </a:ln>
            </p:spPr>
          </p:sp>
          <p:grpSp>
            <p:nvGrpSpPr>
              <p:cNvPr id="57" name="Group 190"/>
              <p:cNvGrpSpPr/>
              <p:nvPr/>
            </p:nvGrpSpPr>
            <p:grpSpPr>
              <a:xfrm>
                <a:off x="6251311" y="3546746"/>
                <a:ext cx="36791" cy="15174"/>
                <a:chOff x="6251311" y="3546746"/>
                <a:chExt cx="36791" cy="15174"/>
              </a:xfrm>
            </p:grpSpPr>
            <p:sp>
              <p:nvSpPr>
                <p:cNvPr id="66" name="Freeform 65"/>
                <p:cNvSpPr/>
                <p:nvPr/>
              </p:nvSpPr>
              <p:spPr>
                <a:xfrm>
                  <a:off x="6254800" y="3546746"/>
                  <a:ext cx="25446" cy="1517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446" h="15174">
                      <a:moveTo>
                        <a:pt x="0" y="1304"/>
                      </a:moveTo>
                      <a:lnTo>
                        <a:pt x="3181" y="1304"/>
                      </a:lnTo>
                      <a:cubicBezTo>
                        <a:pt x="3181" y="1304"/>
                        <a:pt x="4453" y="1778"/>
                        <a:pt x="5089" y="2964"/>
                      </a:cubicBezTo>
                      <a:cubicBezTo>
                        <a:pt x="5725" y="4149"/>
                        <a:pt x="6043" y="5335"/>
                        <a:pt x="6043" y="5335"/>
                      </a:cubicBezTo>
                      <a:lnTo>
                        <a:pt x="12299" y="0"/>
                      </a:lnTo>
                      <a:lnTo>
                        <a:pt x="14631" y="2134"/>
                      </a:lnTo>
                      <a:lnTo>
                        <a:pt x="9754" y="6283"/>
                      </a:lnTo>
                      <a:lnTo>
                        <a:pt x="10337" y="6935"/>
                      </a:lnTo>
                      <a:lnTo>
                        <a:pt x="15480" y="2608"/>
                      </a:lnTo>
                      <a:lnTo>
                        <a:pt x="17494" y="4386"/>
                      </a:lnTo>
                      <a:lnTo>
                        <a:pt x="12935" y="8654"/>
                      </a:lnTo>
                      <a:lnTo>
                        <a:pt x="13677" y="9484"/>
                      </a:lnTo>
                      <a:lnTo>
                        <a:pt x="18660" y="4742"/>
                      </a:lnTo>
                      <a:lnTo>
                        <a:pt x="18660" y="1304"/>
                      </a:lnTo>
                      <a:lnTo>
                        <a:pt x="22053" y="1304"/>
                      </a:lnTo>
                      <a:lnTo>
                        <a:pt x="22053" y="9484"/>
                      </a:lnTo>
                      <a:lnTo>
                        <a:pt x="25446" y="9484"/>
                      </a:lnTo>
                      <a:lnTo>
                        <a:pt x="25446" y="14226"/>
                      </a:lnTo>
                      <a:lnTo>
                        <a:pt x="18660" y="14226"/>
                      </a:lnTo>
                      <a:lnTo>
                        <a:pt x="18660" y="9484"/>
                      </a:lnTo>
                      <a:lnTo>
                        <a:pt x="12617" y="15174"/>
                      </a:lnTo>
                      <a:lnTo>
                        <a:pt x="6361" y="9484"/>
                      </a:lnTo>
                      <a:cubicBezTo>
                        <a:pt x="6361" y="9484"/>
                        <a:pt x="5927" y="11091"/>
                        <a:pt x="5407" y="12092"/>
                      </a:cubicBezTo>
                      <a:cubicBezTo>
                        <a:pt x="4888" y="13092"/>
                        <a:pt x="3181" y="14226"/>
                        <a:pt x="3181" y="14226"/>
                      </a:cubicBezTo>
                      <a:lnTo>
                        <a:pt x="0" y="14278"/>
                      </a:lnTo>
                      <a:lnTo>
                        <a:pt x="0" y="9891"/>
                      </a:lnTo>
                      <a:cubicBezTo>
                        <a:pt x="0" y="9891"/>
                        <a:pt x="2767" y="10010"/>
                        <a:pt x="2767" y="7521"/>
                      </a:cubicBezTo>
                      <a:cubicBezTo>
                        <a:pt x="2767" y="5031"/>
                        <a:pt x="0" y="5387"/>
                        <a:pt x="0" y="5387"/>
                      </a:cubicBezTo>
                      <a:lnTo>
                        <a:pt x="0" y="13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00" cap="flat">
                  <a:noFill/>
                  <a:miter lim="800000"/>
                </a:ln>
              </p:spPr>
            </p:sp>
            <p:sp>
              <p:nvSpPr>
                <p:cNvPr id="67" name="Freeform 66"/>
                <p:cNvSpPr/>
                <p:nvPr/>
              </p:nvSpPr>
              <p:spPr>
                <a:xfrm>
                  <a:off x="6251311" y="3548102"/>
                  <a:ext cx="3499" cy="129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499" h="12922">
                      <a:moveTo>
                        <a:pt x="0" y="-52"/>
                      </a:moveTo>
                      <a:lnTo>
                        <a:pt x="3488" y="-52"/>
                      </a:lnTo>
                      <a:lnTo>
                        <a:pt x="3488" y="12922"/>
                      </a:lnTo>
                      <a:lnTo>
                        <a:pt x="0" y="12922"/>
                      </a:lnTo>
                      <a:lnTo>
                        <a:pt x="0" y="-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00" cap="flat">
                  <a:noFill/>
                  <a:miter lim="800000"/>
                </a:ln>
              </p:spPr>
            </p:sp>
            <p:sp>
              <p:nvSpPr>
                <p:cNvPr id="68" name="Freeform 67"/>
                <p:cNvSpPr/>
                <p:nvPr/>
              </p:nvSpPr>
              <p:spPr>
                <a:xfrm>
                  <a:off x="6281634" y="3548220"/>
                  <a:ext cx="6468" cy="1268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468" h="12684">
                      <a:moveTo>
                        <a:pt x="0" y="0"/>
                      </a:moveTo>
                      <a:lnTo>
                        <a:pt x="3393" y="0"/>
                      </a:lnTo>
                      <a:lnTo>
                        <a:pt x="3393" y="8298"/>
                      </a:lnTo>
                      <a:lnTo>
                        <a:pt x="6468" y="8298"/>
                      </a:lnTo>
                      <a:lnTo>
                        <a:pt x="6468" y="12684"/>
                      </a:lnTo>
                      <a:lnTo>
                        <a:pt x="0" y="126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00" cap="flat">
                  <a:noFill/>
                  <a:miter lim="800000"/>
                </a:ln>
              </p:spPr>
            </p:sp>
          </p:grpSp>
          <p:grpSp>
            <p:nvGrpSpPr>
              <p:cNvPr id="58" name="Group 194"/>
              <p:cNvGrpSpPr/>
              <p:nvPr/>
            </p:nvGrpSpPr>
            <p:grpSpPr>
              <a:xfrm>
                <a:off x="6249246" y="3545508"/>
                <a:ext cx="36395" cy="15174"/>
                <a:chOff x="6249246" y="3545508"/>
                <a:chExt cx="36395" cy="15174"/>
              </a:xfrm>
            </p:grpSpPr>
            <p:sp>
              <p:nvSpPr>
                <p:cNvPr id="63" name="Freeform 62"/>
                <p:cNvSpPr/>
                <p:nvPr/>
              </p:nvSpPr>
              <p:spPr>
                <a:xfrm>
                  <a:off x="6252338" y="3545508"/>
                  <a:ext cx="25446" cy="1517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446" h="15174">
                      <a:moveTo>
                        <a:pt x="0" y="1304"/>
                      </a:moveTo>
                      <a:lnTo>
                        <a:pt x="3181" y="1304"/>
                      </a:lnTo>
                      <a:cubicBezTo>
                        <a:pt x="3181" y="1304"/>
                        <a:pt x="4453" y="1778"/>
                        <a:pt x="5089" y="2964"/>
                      </a:cubicBezTo>
                      <a:cubicBezTo>
                        <a:pt x="5725" y="4149"/>
                        <a:pt x="6043" y="5335"/>
                        <a:pt x="6043" y="5335"/>
                      </a:cubicBezTo>
                      <a:lnTo>
                        <a:pt x="12299" y="0"/>
                      </a:lnTo>
                      <a:lnTo>
                        <a:pt x="14631" y="2134"/>
                      </a:lnTo>
                      <a:lnTo>
                        <a:pt x="9754" y="6283"/>
                      </a:lnTo>
                      <a:lnTo>
                        <a:pt x="10337" y="6935"/>
                      </a:lnTo>
                      <a:lnTo>
                        <a:pt x="15480" y="2608"/>
                      </a:lnTo>
                      <a:lnTo>
                        <a:pt x="17494" y="4386"/>
                      </a:lnTo>
                      <a:lnTo>
                        <a:pt x="12935" y="8654"/>
                      </a:lnTo>
                      <a:lnTo>
                        <a:pt x="13677" y="9484"/>
                      </a:lnTo>
                      <a:lnTo>
                        <a:pt x="18660" y="4742"/>
                      </a:lnTo>
                      <a:lnTo>
                        <a:pt x="18660" y="1304"/>
                      </a:lnTo>
                      <a:lnTo>
                        <a:pt x="22053" y="1304"/>
                      </a:lnTo>
                      <a:lnTo>
                        <a:pt x="22053" y="9484"/>
                      </a:lnTo>
                      <a:lnTo>
                        <a:pt x="25446" y="9484"/>
                      </a:lnTo>
                      <a:lnTo>
                        <a:pt x="25446" y="14226"/>
                      </a:lnTo>
                      <a:lnTo>
                        <a:pt x="18660" y="14226"/>
                      </a:lnTo>
                      <a:lnTo>
                        <a:pt x="18660" y="9484"/>
                      </a:lnTo>
                      <a:lnTo>
                        <a:pt x="12617" y="15174"/>
                      </a:lnTo>
                      <a:lnTo>
                        <a:pt x="6361" y="9484"/>
                      </a:lnTo>
                      <a:cubicBezTo>
                        <a:pt x="6361" y="9484"/>
                        <a:pt x="5927" y="11091"/>
                        <a:pt x="5407" y="12092"/>
                      </a:cubicBezTo>
                      <a:cubicBezTo>
                        <a:pt x="4888" y="13092"/>
                        <a:pt x="3181" y="14226"/>
                        <a:pt x="3181" y="14226"/>
                      </a:cubicBezTo>
                      <a:lnTo>
                        <a:pt x="0" y="14278"/>
                      </a:lnTo>
                      <a:lnTo>
                        <a:pt x="0" y="9891"/>
                      </a:lnTo>
                      <a:cubicBezTo>
                        <a:pt x="0" y="9891"/>
                        <a:pt x="2767" y="10010"/>
                        <a:pt x="2767" y="7521"/>
                      </a:cubicBezTo>
                      <a:cubicBezTo>
                        <a:pt x="2767" y="5031"/>
                        <a:pt x="0" y="5387"/>
                        <a:pt x="0" y="5387"/>
                      </a:cubicBezTo>
                      <a:lnTo>
                        <a:pt x="0" y="1304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 w="7600" cap="flat">
                  <a:noFill/>
                  <a:miter lim="800000"/>
                </a:ln>
              </p:spPr>
            </p:sp>
            <p:sp>
              <p:nvSpPr>
                <p:cNvPr id="64" name="Freeform 63"/>
                <p:cNvSpPr/>
                <p:nvPr/>
              </p:nvSpPr>
              <p:spPr>
                <a:xfrm>
                  <a:off x="6249246" y="3546864"/>
                  <a:ext cx="3499" cy="129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499" h="12922">
                      <a:moveTo>
                        <a:pt x="0" y="-52"/>
                      </a:moveTo>
                      <a:lnTo>
                        <a:pt x="3488" y="-52"/>
                      </a:lnTo>
                      <a:lnTo>
                        <a:pt x="3488" y="12922"/>
                      </a:lnTo>
                      <a:lnTo>
                        <a:pt x="0" y="12922"/>
                      </a:lnTo>
                      <a:lnTo>
                        <a:pt x="0" y="-52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 w="7600" cap="flat">
                  <a:noFill/>
                  <a:miter lim="800000"/>
                </a:ln>
              </p:spPr>
            </p:sp>
            <p:sp>
              <p:nvSpPr>
                <p:cNvPr id="65" name="Freeform 64"/>
                <p:cNvSpPr/>
                <p:nvPr/>
              </p:nvSpPr>
              <p:spPr>
                <a:xfrm>
                  <a:off x="6279173" y="3546982"/>
                  <a:ext cx="6468" cy="1268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468" h="12684">
                      <a:moveTo>
                        <a:pt x="0" y="0"/>
                      </a:moveTo>
                      <a:lnTo>
                        <a:pt x="3393" y="0"/>
                      </a:lnTo>
                      <a:lnTo>
                        <a:pt x="3393" y="8298"/>
                      </a:lnTo>
                      <a:lnTo>
                        <a:pt x="6468" y="8298"/>
                      </a:lnTo>
                      <a:lnTo>
                        <a:pt x="6468" y="12684"/>
                      </a:lnTo>
                      <a:lnTo>
                        <a:pt x="0" y="126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 w="7600" cap="flat">
                  <a:noFill/>
                  <a:miter lim="800000"/>
                </a:ln>
              </p:spPr>
            </p:sp>
          </p:grpSp>
          <p:sp>
            <p:nvSpPr>
              <p:cNvPr id="59" name="Freeform 58"/>
              <p:cNvSpPr/>
              <p:nvPr/>
            </p:nvSpPr>
            <p:spPr>
              <a:xfrm>
                <a:off x="6006701" y="3563289"/>
                <a:ext cx="16650" cy="13965"/>
              </a:xfrm>
              <a:custGeom>
                <a:avLst/>
                <a:gdLst/>
                <a:ahLst/>
                <a:cxnLst/>
                <a:rect l="0" t="0" r="0" b="0"/>
                <a:pathLst>
                  <a:path w="16650" h="13965">
                    <a:moveTo>
                      <a:pt x="0" y="8379"/>
                    </a:moveTo>
                    <a:lnTo>
                      <a:pt x="12639" y="0"/>
                    </a:lnTo>
                    <a:lnTo>
                      <a:pt x="13875" y="3591"/>
                    </a:lnTo>
                    <a:lnTo>
                      <a:pt x="16590" y="3684"/>
                    </a:lnTo>
                    <a:lnTo>
                      <a:pt x="5491" y="13933"/>
                    </a:lnTo>
                    <a:lnTo>
                      <a:pt x="2180" y="12169"/>
                    </a:lnTo>
                    <a:lnTo>
                      <a:pt x="0" y="8379"/>
                    </a:lnTo>
                    <a:close/>
                  </a:path>
                </a:pathLst>
              </a:custGeom>
              <a:solidFill>
                <a:srgbClr val="F2F2F2"/>
              </a:solidFill>
              <a:ln w="7600" cap="flat">
                <a:noFill/>
                <a:miter lim="800000"/>
              </a:ln>
            </p:spPr>
          </p:sp>
          <p:sp>
            <p:nvSpPr>
              <p:cNvPr id="60" name="Freeform 59"/>
              <p:cNvSpPr/>
              <p:nvPr/>
            </p:nvSpPr>
            <p:spPr>
              <a:xfrm>
                <a:off x="6024100" y="3545261"/>
                <a:ext cx="56691" cy="19949"/>
              </a:xfrm>
              <a:custGeom>
                <a:avLst/>
                <a:gdLst/>
                <a:ahLst/>
                <a:cxnLst/>
                <a:rect l="0" t="0" r="0" b="0"/>
                <a:pathLst>
                  <a:path w="56691" h="19949">
                    <a:moveTo>
                      <a:pt x="0" y="0"/>
                    </a:moveTo>
                    <a:lnTo>
                      <a:pt x="56691" y="1596"/>
                    </a:lnTo>
                    <a:lnTo>
                      <a:pt x="7576" y="7580"/>
                    </a:lnTo>
                    <a:lnTo>
                      <a:pt x="1234" y="20021"/>
                    </a:lnTo>
                    <a:cubicBezTo>
                      <a:pt x="1234" y="20021"/>
                      <a:pt x="3612" y="15233"/>
                      <a:pt x="3215" y="9647"/>
                    </a:cubicBezTo>
                    <a:cubicBezTo>
                      <a:pt x="2819" y="4062"/>
                      <a:pt x="0" y="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5A5A5"/>
                  </a:gs>
                  <a:gs pos="100000">
                    <a:srgbClr val="595959"/>
                  </a:gs>
                </a:gsLst>
                <a:lin ang="0" scaled="0"/>
              </a:gradFill>
              <a:ln w="7600" cap="flat">
                <a:noFill/>
                <a:miter lim="800000"/>
              </a:ln>
            </p:spPr>
          </p:sp>
          <p:sp>
            <p:nvSpPr>
              <p:cNvPr id="61" name="Freeform 60"/>
              <p:cNvSpPr/>
              <p:nvPr/>
            </p:nvSpPr>
            <p:spPr>
              <a:xfrm>
                <a:off x="5967447" y="3116525"/>
                <a:ext cx="242621" cy="29924"/>
              </a:xfrm>
              <a:custGeom>
                <a:avLst/>
                <a:gdLst/>
                <a:ahLst/>
                <a:cxnLst/>
                <a:rect l="0" t="0" r="0" b="0"/>
                <a:pathLst>
                  <a:path w="242621" h="29924">
                    <a:moveTo>
                      <a:pt x="1982" y="0"/>
                    </a:moveTo>
                    <a:lnTo>
                      <a:pt x="0" y="2689"/>
                    </a:lnTo>
                    <a:lnTo>
                      <a:pt x="17846" y="17619"/>
                    </a:lnTo>
                    <a:lnTo>
                      <a:pt x="22604" y="14260"/>
                    </a:lnTo>
                    <a:lnTo>
                      <a:pt x="242621" y="29924"/>
                    </a:lnTo>
                    <a:cubicBezTo>
                      <a:pt x="242621" y="29924"/>
                      <a:pt x="164125" y="14762"/>
                      <a:pt x="125275" y="10374"/>
                    </a:cubicBezTo>
                    <a:cubicBezTo>
                      <a:pt x="86423" y="5985"/>
                      <a:pt x="1982" y="0"/>
                      <a:pt x="198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5A5A5"/>
                  </a:gs>
                  <a:gs pos="100000">
                    <a:srgbClr val="595959"/>
                  </a:gs>
                </a:gsLst>
                <a:lin ang="0" scaled="0"/>
              </a:gradFill>
              <a:ln w="7600" cap="flat">
                <a:noFill/>
                <a:miter lim="800000"/>
              </a:ln>
            </p:spPr>
          </p:sp>
          <p:sp>
            <p:nvSpPr>
              <p:cNvPr id="62" name="Freeform 61"/>
              <p:cNvSpPr/>
              <p:nvPr/>
            </p:nvSpPr>
            <p:spPr>
              <a:xfrm>
                <a:off x="6415027" y="3161226"/>
                <a:ext cx="68981" cy="376246"/>
              </a:xfrm>
              <a:custGeom>
                <a:avLst/>
                <a:gdLst/>
                <a:ahLst/>
                <a:cxnLst/>
                <a:rect l="0" t="0" r="0" b="0"/>
                <a:pathLst>
                  <a:path w="68981" h="376246">
                    <a:moveTo>
                      <a:pt x="103" y="4145"/>
                    </a:moveTo>
                    <a:lnTo>
                      <a:pt x="5435" y="0"/>
                    </a:lnTo>
                    <a:lnTo>
                      <a:pt x="68981" y="376246"/>
                    </a:lnTo>
                    <a:lnTo>
                      <a:pt x="63534" y="376246"/>
                    </a:lnTo>
                    <a:lnTo>
                      <a:pt x="103" y="4145"/>
                    </a:lnTo>
                    <a:close/>
                  </a:path>
                </a:pathLst>
              </a:custGeom>
              <a:gradFill>
                <a:gsLst>
                  <a:gs pos="0">
                    <a:srgbClr val="7F7F7F"/>
                  </a:gs>
                  <a:gs pos="100000">
                    <a:srgbClr val="3F3F3F"/>
                  </a:gs>
                </a:gsLst>
                <a:lin ang="5400000" scaled="0"/>
              </a:gradFill>
              <a:ln w="7600" cap="flat">
                <a:noFill/>
                <a:miter lim="800000"/>
              </a:ln>
            </p:spPr>
          </p:sp>
        </p:grpSp>
        <p:sp>
          <p:nvSpPr>
            <p:cNvPr id="11" name="lines"/>
            <p:cNvSpPr/>
            <p:nvPr/>
          </p:nvSpPr>
          <p:spPr>
            <a:xfrm>
              <a:off x="226445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2" name="lines"/>
            <p:cNvSpPr/>
            <p:nvPr/>
          </p:nvSpPr>
          <p:spPr>
            <a:xfrm>
              <a:off x="272045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3" name="lines"/>
            <p:cNvSpPr/>
            <p:nvPr/>
          </p:nvSpPr>
          <p:spPr>
            <a:xfrm>
              <a:off x="2446850" y="3520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4" name="lines"/>
            <p:cNvSpPr/>
            <p:nvPr/>
          </p:nvSpPr>
          <p:spPr>
            <a:xfrm>
              <a:off x="317645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5" name="lines"/>
            <p:cNvSpPr/>
            <p:nvPr/>
          </p:nvSpPr>
          <p:spPr>
            <a:xfrm>
              <a:off x="2902850" y="3520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" name="lines"/>
            <p:cNvSpPr/>
            <p:nvPr/>
          </p:nvSpPr>
          <p:spPr>
            <a:xfrm>
              <a:off x="363245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" name="lines"/>
            <p:cNvSpPr/>
            <p:nvPr/>
          </p:nvSpPr>
          <p:spPr>
            <a:xfrm>
              <a:off x="3358850" y="3520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" name="lines"/>
            <p:cNvSpPr/>
            <p:nvPr/>
          </p:nvSpPr>
          <p:spPr>
            <a:xfrm>
              <a:off x="408845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" name="lines"/>
            <p:cNvSpPr/>
            <p:nvPr/>
          </p:nvSpPr>
          <p:spPr>
            <a:xfrm>
              <a:off x="3814850" y="3520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" name="lines"/>
            <p:cNvSpPr/>
            <p:nvPr/>
          </p:nvSpPr>
          <p:spPr>
            <a:xfrm>
              <a:off x="454445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" name="lines"/>
            <p:cNvSpPr/>
            <p:nvPr/>
          </p:nvSpPr>
          <p:spPr>
            <a:xfrm>
              <a:off x="4270850" y="3520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" name="lines"/>
            <p:cNvSpPr/>
            <p:nvPr/>
          </p:nvSpPr>
          <p:spPr>
            <a:xfrm>
              <a:off x="500045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" name="lines"/>
            <p:cNvSpPr/>
            <p:nvPr/>
          </p:nvSpPr>
          <p:spPr>
            <a:xfrm>
              <a:off x="4726850" y="3520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4" name="lines"/>
            <p:cNvSpPr/>
            <p:nvPr/>
          </p:nvSpPr>
          <p:spPr>
            <a:xfrm>
              <a:off x="545645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5" name="lines"/>
            <p:cNvSpPr/>
            <p:nvPr/>
          </p:nvSpPr>
          <p:spPr>
            <a:xfrm>
              <a:off x="5182850" y="3520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6" name="lines"/>
            <p:cNvSpPr/>
            <p:nvPr/>
          </p:nvSpPr>
          <p:spPr>
            <a:xfrm>
              <a:off x="591245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7" name="lines"/>
            <p:cNvSpPr/>
            <p:nvPr/>
          </p:nvSpPr>
          <p:spPr>
            <a:xfrm>
              <a:off x="5638850" y="3520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8" name="lines"/>
            <p:cNvSpPr/>
            <p:nvPr/>
          </p:nvSpPr>
          <p:spPr>
            <a:xfrm>
              <a:off x="636845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9" name="lines"/>
            <p:cNvSpPr/>
            <p:nvPr/>
          </p:nvSpPr>
          <p:spPr>
            <a:xfrm>
              <a:off x="6094850" y="3520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0" name="lines"/>
            <p:cNvSpPr/>
            <p:nvPr/>
          </p:nvSpPr>
          <p:spPr>
            <a:xfrm>
              <a:off x="6550850" y="3465100"/>
              <a:ext cx="328700" cy="328700"/>
            </a:xfrm>
            <a:custGeom>
              <a:avLst/>
              <a:gdLst/>
              <a:ahLst/>
              <a:cxnLst/>
              <a:rect l="0" t="0" r="0" b="0"/>
              <a:pathLst>
                <a:path w="328700" h="328700">
                  <a:moveTo>
                    <a:pt x="328700" y="0"/>
                  </a:moveTo>
                  <a:lnTo>
                    <a:pt x="0" y="3287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5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05800" cy="5821363"/>
          </a:xfrm>
        </p:spPr>
        <p:txBody>
          <a:bodyPr/>
          <a:lstStyle/>
          <a:p>
            <a:r>
              <a:rPr lang="en-US" dirty="0" smtClean="0"/>
              <a:t>About cinema</a:t>
            </a:r>
          </a:p>
          <a:p>
            <a:endParaRPr lang="en-US" dirty="0"/>
          </a:p>
        </p:txBody>
      </p:sp>
      <p:grpSp>
        <p:nvGrpSpPr>
          <p:cNvPr id="4" name="Group112"/>
          <p:cNvGrpSpPr/>
          <p:nvPr/>
        </p:nvGrpSpPr>
        <p:grpSpPr>
          <a:xfrm>
            <a:off x="1066800" y="1524000"/>
            <a:ext cx="7086600" cy="4114800"/>
            <a:chOff x="2626400" y="2726000"/>
            <a:chExt cx="3891200" cy="1406000"/>
          </a:xfrm>
        </p:grpSpPr>
        <p:sp>
          <p:nvSpPr>
            <p:cNvPr id="5" name="Process"/>
            <p:cNvSpPr/>
            <p:nvPr/>
          </p:nvSpPr>
          <p:spPr>
            <a:xfrm>
              <a:off x="2634000" y="27868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Cinema </a:t>
              </a:r>
            </a:p>
          </p:txBody>
        </p:sp>
        <p:sp>
          <p:nvSpPr>
            <p:cNvPr id="6" name="Process"/>
            <p:cNvSpPr/>
            <p:nvPr/>
          </p:nvSpPr>
          <p:spPr>
            <a:xfrm>
              <a:off x="3872800" y="2733600"/>
              <a:ext cx="1284400" cy="456000"/>
            </a:xfrm>
            <a:custGeom>
              <a:avLst/>
              <a:gdLst>
                <a:gd name="connsiteX0" fmla="*/ 0 w 1284400"/>
                <a:gd name="connsiteY0" fmla="*/ 228000 h 456000"/>
                <a:gd name="connsiteX1" fmla="*/ 642200 w 1284400"/>
                <a:gd name="connsiteY1" fmla="*/ 0 h 456000"/>
                <a:gd name="connsiteX2" fmla="*/ 1284400 w 1284400"/>
                <a:gd name="connsiteY2" fmla="*/ 228000 h 456000"/>
                <a:gd name="connsiteX3" fmla="*/ 642200 w 12844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00" h="456000">
                  <a:moveTo>
                    <a:pt x="1284400" y="456000"/>
                  </a:moveTo>
                  <a:lnTo>
                    <a:pt x="12844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12844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Running cinema </a:t>
              </a:r>
            </a:p>
          </p:txBody>
        </p:sp>
        <p:sp>
          <p:nvSpPr>
            <p:cNvPr id="7" name="Process"/>
            <p:cNvSpPr/>
            <p:nvPr/>
          </p:nvSpPr>
          <p:spPr>
            <a:xfrm>
              <a:off x="4610000" y="36684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Upcoming cinema</a:t>
              </a:r>
            </a:p>
          </p:txBody>
        </p:sp>
        <p:sp>
          <p:nvSpPr>
            <p:cNvPr id="8" name="Process"/>
            <p:cNvSpPr/>
            <p:nvPr/>
          </p:nvSpPr>
          <p:spPr>
            <a:xfrm>
              <a:off x="5810800" y="3603800"/>
              <a:ext cx="699200" cy="456000"/>
            </a:xfrm>
            <a:custGeom>
              <a:avLst/>
              <a:gdLst>
                <a:gd name="connsiteX0" fmla="*/ 0 w 699200"/>
                <a:gd name="connsiteY0" fmla="*/ 228000 h 456000"/>
                <a:gd name="connsiteX1" fmla="*/ 349600 w 699200"/>
                <a:gd name="connsiteY1" fmla="*/ 0 h 456000"/>
                <a:gd name="connsiteX2" fmla="*/ 699200 w 699200"/>
                <a:gd name="connsiteY2" fmla="*/ 228000 h 456000"/>
                <a:gd name="connsiteX3" fmla="*/ 349600 w 6992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200" h="456000">
                  <a:moveTo>
                    <a:pt x="699200" y="456000"/>
                  </a:moveTo>
                  <a:lnTo>
                    <a:pt x="6992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6992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Short description</a:t>
              </a:r>
            </a:p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Trailer</a:t>
              </a:r>
            </a:p>
          </p:txBody>
        </p:sp>
        <p:sp>
          <p:nvSpPr>
            <p:cNvPr id="9" name="ConnectLine"/>
            <p:cNvSpPr/>
            <p:nvPr/>
          </p:nvSpPr>
          <p:spPr>
            <a:xfrm>
              <a:off x="3394000" y="3014800"/>
              <a:ext cx="478800" cy="53200"/>
            </a:xfrm>
            <a:custGeom>
              <a:avLst/>
              <a:gdLst/>
              <a:ahLst/>
              <a:cxnLst/>
              <a:rect l="0" t="0" r="0" b="0"/>
              <a:pathLst>
                <a:path w="478800" h="53200" fill="none">
                  <a:moveTo>
                    <a:pt x="0" y="0"/>
                  </a:moveTo>
                  <a:lnTo>
                    <a:pt x="235600" y="0"/>
                  </a:lnTo>
                  <a:lnTo>
                    <a:pt x="235600" y="-53200"/>
                  </a:lnTo>
                  <a:lnTo>
                    <a:pt x="478800" y="-532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0" name="ConnectLine"/>
            <p:cNvSpPr/>
            <p:nvPr/>
          </p:nvSpPr>
          <p:spPr>
            <a:xfrm>
              <a:off x="5370000" y="3896400"/>
              <a:ext cx="440800" cy="64600"/>
            </a:xfrm>
            <a:custGeom>
              <a:avLst/>
              <a:gdLst/>
              <a:ahLst/>
              <a:cxnLst/>
              <a:rect l="0" t="0" r="0" b="0"/>
              <a:pathLst>
                <a:path w="440800" h="64600" fill="none">
                  <a:moveTo>
                    <a:pt x="0" y="0"/>
                  </a:moveTo>
                  <a:lnTo>
                    <a:pt x="197600" y="0"/>
                  </a:lnTo>
                  <a:lnTo>
                    <a:pt x="197600" y="-64600"/>
                  </a:lnTo>
                  <a:lnTo>
                    <a:pt x="440800" y="-646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1" name="ConnectLine"/>
            <p:cNvSpPr/>
            <p:nvPr/>
          </p:nvSpPr>
          <p:spPr>
            <a:xfrm>
              <a:off x="3014000" y="3242800"/>
              <a:ext cx="1596000" cy="653600"/>
            </a:xfrm>
            <a:custGeom>
              <a:avLst/>
              <a:gdLst/>
              <a:ahLst/>
              <a:cxnLst/>
              <a:rect l="0" t="0" r="0" b="0"/>
              <a:pathLst>
                <a:path w="1596000" h="653600" fill="none">
                  <a:moveTo>
                    <a:pt x="0" y="0"/>
                  </a:moveTo>
                  <a:lnTo>
                    <a:pt x="0" y="653600"/>
                  </a:lnTo>
                  <a:lnTo>
                    <a:pt x="1596000" y="6536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2" name="ConnectLine"/>
            <p:cNvSpPr/>
            <p:nvPr/>
          </p:nvSpPr>
          <p:spPr>
            <a:xfrm>
              <a:off x="5157200" y="2961600"/>
              <a:ext cx="1003200" cy="642200"/>
            </a:xfrm>
            <a:custGeom>
              <a:avLst/>
              <a:gdLst/>
              <a:ahLst/>
              <a:cxnLst/>
              <a:rect l="0" t="0" r="0" b="0"/>
              <a:pathLst>
                <a:path w="1003200" h="642200" fill="none">
                  <a:moveTo>
                    <a:pt x="0" y="0"/>
                  </a:moveTo>
                  <a:lnTo>
                    <a:pt x="1003200" y="0"/>
                  </a:lnTo>
                  <a:lnTo>
                    <a:pt x="1003200" y="6422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3" name="lines"/>
            <p:cNvSpPr/>
            <p:nvPr/>
          </p:nvSpPr>
          <p:spPr>
            <a:xfrm>
              <a:off x="2626400" y="2726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4" name="lines"/>
            <p:cNvSpPr/>
            <p:nvPr/>
          </p:nvSpPr>
          <p:spPr>
            <a:xfrm>
              <a:off x="3082400" y="2726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5" name="lines"/>
            <p:cNvSpPr/>
            <p:nvPr/>
          </p:nvSpPr>
          <p:spPr>
            <a:xfrm>
              <a:off x="2626400" y="3182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" name="lines"/>
            <p:cNvSpPr/>
            <p:nvPr/>
          </p:nvSpPr>
          <p:spPr>
            <a:xfrm>
              <a:off x="3538400" y="2726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" name="lines"/>
            <p:cNvSpPr/>
            <p:nvPr/>
          </p:nvSpPr>
          <p:spPr>
            <a:xfrm>
              <a:off x="3082400" y="3182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" name="lines"/>
            <p:cNvSpPr/>
            <p:nvPr/>
          </p:nvSpPr>
          <p:spPr>
            <a:xfrm>
              <a:off x="2626400" y="3638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" name="lines"/>
            <p:cNvSpPr/>
            <p:nvPr/>
          </p:nvSpPr>
          <p:spPr>
            <a:xfrm>
              <a:off x="3994400" y="2726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" name="lines"/>
            <p:cNvSpPr/>
            <p:nvPr/>
          </p:nvSpPr>
          <p:spPr>
            <a:xfrm>
              <a:off x="3538400" y="3182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" name="lines"/>
            <p:cNvSpPr/>
            <p:nvPr/>
          </p:nvSpPr>
          <p:spPr>
            <a:xfrm>
              <a:off x="3082400" y="3638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" name="lines"/>
            <p:cNvSpPr/>
            <p:nvPr/>
          </p:nvSpPr>
          <p:spPr>
            <a:xfrm>
              <a:off x="4450400" y="2726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" name="lines"/>
            <p:cNvSpPr/>
            <p:nvPr/>
          </p:nvSpPr>
          <p:spPr>
            <a:xfrm>
              <a:off x="3994400" y="3182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4" name="lines"/>
            <p:cNvSpPr/>
            <p:nvPr/>
          </p:nvSpPr>
          <p:spPr>
            <a:xfrm>
              <a:off x="3538400" y="3638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5" name="lines"/>
            <p:cNvSpPr/>
            <p:nvPr/>
          </p:nvSpPr>
          <p:spPr>
            <a:xfrm>
              <a:off x="4906400" y="2726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6" name="lines"/>
            <p:cNvSpPr/>
            <p:nvPr/>
          </p:nvSpPr>
          <p:spPr>
            <a:xfrm>
              <a:off x="4450400" y="3182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7" name="lines"/>
            <p:cNvSpPr/>
            <p:nvPr/>
          </p:nvSpPr>
          <p:spPr>
            <a:xfrm>
              <a:off x="3994400" y="3638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8" name="lines"/>
            <p:cNvSpPr/>
            <p:nvPr/>
          </p:nvSpPr>
          <p:spPr>
            <a:xfrm>
              <a:off x="5362400" y="2726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9" name="lines"/>
            <p:cNvSpPr/>
            <p:nvPr/>
          </p:nvSpPr>
          <p:spPr>
            <a:xfrm>
              <a:off x="4906400" y="3182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0" name="lines"/>
            <p:cNvSpPr/>
            <p:nvPr/>
          </p:nvSpPr>
          <p:spPr>
            <a:xfrm>
              <a:off x="4450400" y="3638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1" name="lines"/>
            <p:cNvSpPr/>
            <p:nvPr/>
          </p:nvSpPr>
          <p:spPr>
            <a:xfrm>
              <a:off x="5818400" y="2726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2" name="lines"/>
            <p:cNvSpPr/>
            <p:nvPr/>
          </p:nvSpPr>
          <p:spPr>
            <a:xfrm>
              <a:off x="5362400" y="3182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3" name="lines"/>
            <p:cNvSpPr/>
            <p:nvPr/>
          </p:nvSpPr>
          <p:spPr>
            <a:xfrm>
              <a:off x="4906400" y="3638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4" name="lines"/>
            <p:cNvSpPr/>
            <p:nvPr/>
          </p:nvSpPr>
          <p:spPr>
            <a:xfrm>
              <a:off x="6061600" y="2938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5" name="lines"/>
            <p:cNvSpPr/>
            <p:nvPr/>
          </p:nvSpPr>
          <p:spPr>
            <a:xfrm>
              <a:off x="5605600" y="3394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6" name="lines"/>
            <p:cNvSpPr/>
            <p:nvPr/>
          </p:nvSpPr>
          <p:spPr>
            <a:xfrm>
              <a:off x="5324400" y="3850800"/>
              <a:ext cx="281200" cy="281200"/>
            </a:xfrm>
            <a:custGeom>
              <a:avLst/>
              <a:gdLst/>
              <a:ahLst/>
              <a:cxnLst/>
              <a:rect l="0" t="0" r="0" b="0"/>
              <a:pathLst>
                <a:path w="281200" h="281200">
                  <a:moveTo>
                    <a:pt x="281200" y="0"/>
                  </a:moveTo>
                  <a:lnTo>
                    <a:pt x="0" y="2812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7" name="lines"/>
            <p:cNvSpPr/>
            <p:nvPr/>
          </p:nvSpPr>
          <p:spPr>
            <a:xfrm>
              <a:off x="6061600" y="3394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8" name="lines"/>
            <p:cNvSpPr/>
            <p:nvPr/>
          </p:nvSpPr>
          <p:spPr>
            <a:xfrm>
              <a:off x="5780400" y="3850800"/>
              <a:ext cx="281200" cy="281200"/>
            </a:xfrm>
            <a:custGeom>
              <a:avLst/>
              <a:gdLst/>
              <a:ahLst/>
              <a:cxnLst/>
              <a:rect l="0" t="0" r="0" b="0"/>
              <a:pathLst>
                <a:path w="281200" h="281200">
                  <a:moveTo>
                    <a:pt x="281200" y="0"/>
                  </a:moveTo>
                  <a:lnTo>
                    <a:pt x="0" y="2812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9" name="lines"/>
            <p:cNvSpPr/>
            <p:nvPr/>
          </p:nvSpPr>
          <p:spPr>
            <a:xfrm>
              <a:off x="6236400" y="3850800"/>
              <a:ext cx="281200" cy="281200"/>
            </a:xfrm>
            <a:custGeom>
              <a:avLst/>
              <a:gdLst/>
              <a:ahLst/>
              <a:cxnLst/>
              <a:rect l="0" t="0" r="0" b="0"/>
              <a:pathLst>
                <a:path w="281200" h="281200">
                  <a:moveTo>
                    <a:pt x="281200" y="0"/>
                  </a:moveTo>
                  <a:lnTo>
                    <a:pt x="0" y="2812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4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1000"/>
            <a:ext cx="8382000" cy="5745163"/>
          </a:xfrm>
        </p:spPr>
        <p:txBody>
          <a:bodyPr/>
          <a:lstStyle/>
          <a:p>
            <a:r>
              <a:rPr lang="en-US" dirty="0" smtClean="0"/>
              <a:t>Hall ticket booking procedure</a:t>
            </a:r>
          </a:p>
          <a:p>
            <a:endParaRPr lang="en-US" dirty="0"/>
          </a:p>
        </p:txBody>
      </p:sp>
      <p:grpSp>
        <p:nvGrpSpPr>
          <p:cNvPr id="4" name="Group119"/>
          <p:cNvGrpSpPr/>
          <p:nvPr/>
        </p:nvGrpSpPr>
        <p:grpSpPr>
          <a:xfrm>
            <a:off x="609600" y="1295400"/>
            <a:ext cx="7543800" cy="4800600"/>
            <a:chOff x="2314800" y="2323200"/>
            <a:chExt cx="4514400" cy="2211600"/>
          </a:xfrm>
        </p:grpSpPr>
        <p:sp>
          <p:nvSpPr>
            <p:cNvPr id="5" name="Process"/>
            <p:cNvSpPr/>
            <p:nvPr/>
          </p:nvSpPr>
          <p:spPr>
            <a:xfrm>
              <a:off x="2322400" y="23308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Cinema </a:t>
              </a:r>
            </a:p>
          </p:txBody>
        </p:sp>
        <p:sp>
          <p:nvSpPr>
            <p:cNvPr id="6" name="Process"/>
            <p:cNvSpPr/>
            <p:nvPr/>
          </p:nvSpPr>
          <p:spPr>
            <a:xfrm>
              <a:off x="3561200" y="2330800"/>
              <a:ext cx="1284400" cy="456000"/>
            </a:xfrm>
            <a:custGeom>
              <a:avLst/>
              <a:gdLst>
                <a:gd name="connsiteX0" fmla="*/ 0 w 1284400"/>
                <a:gd name="connsiteY0" fmla="*/ 228000 h 456000"/>
                <a:gd name="connsiteX1" fmla="*/ 642200 w 1284400"/>
                <a:gd name="connsiteY1" fmla="*/ 0 h 456000"/>
                <a:gd name="connsiteX2" fmla="*/ 1284400 w 1284400"/>
                <a:gd name="connsiteY2" fmla="*/ 228000 h 456000"/>
                <a:gd name="connsiteX3" fmla="*/ 642200 w 12844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00" h="456000">
                  <a:moveTo>
                    <a:pt x="1284400" y="456000"/>
                  </a:moveTo>
                  <a:lnTo>
                    <a:pt x="12844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12844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Running cinema list</a:t>
              </a:r>
            </a:p>
          </p:txBody>
        </p:sp>
        <p:sp>
          <p:nvSpPr>
            <p:cNvPr id="7" name="Process"/>
            <p:cNvSpPr/>
            <p:nvPr/>
          </p:nvSpPr>
          <p:spPr>
            <a:xfrm>
              <a:off x="5240800" y="23308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Cinema description</a:t>
              </a:r>
            </a:p>
          </p:txBody>
        </p:sp>
        <p:sp>
          <p:nvSpPr>
            <p:cNvPr id="8" name="Process"/>
            <p:cNvSpPr/>
            <p:nvPr/>
          </p:nvSpPr>
          <p:spPr>
            <a:xfrm>
              <a:off x="6122400" y="3201000"/>
              <a:ext cx="699200" cy="456000"/>
            </a:xfrm>
            <a:custGeom>
              <a:avLst/>
              <a:gdLst>
                <a:gd name="connsiteX0" fmla="*/ 0 w 699200"/>
                <a:gd name="connsiteY0" fmla="*/ 228000 h 456000"/>
                <a:gd name="connsiteX1" fmla="*/ 349600 w 699200"/>
                <a:gd name="connsiteY1" fmla="*/ 0 h 456000"/>
                <a:gd name="connsiteX2" fmla="*/ 699200 w 699200"/>
                <a:gd name="connsiteY2" fmla="*/ 228000 h 456000"/>
                <a:gd name="connsiteX3" fmla="*/ 349600 w 6992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200" h="456000">
                  <a:moveTo>
                    <a:pt x="699200" y="456000"/>
                  </a:moveTo>
                  <a:lnTo>
                    <a:pt x="6992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6992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Hall list</a:t>
              </a:r>
            </a:p>
          </p:txBody>
        </p:sp>
        <p:sp>
          <p:nvSpPr>
            <p:cNvPr id="9" name="Process"/>
            <p:cNvSpPr/>
            <p:nvPr/>
          </p:nvSpPr>
          <p:spPr>
            <a:xfrm>
              <a:off x="4556800" y="39192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Buy ticket</a:t>
              </a:r>
            </a:p>
          </p:txBody>
        </p:sp>
        <p:sp>
          <p:nvSpPr>
            <p:cNvPr id="10" name="Process"/>
            <p:cNvSpPr/>
            <p:nvPr/>
          </p:nvSpPr>
          <p:spPr>
            <a:xfrm>
              <a:off x="3021600" y="3767200"/>
              <a:ext cx="760000" cy="760000"/>
            </a:xfrm>
            <a:custGeom>
              <a:avLst/>
              <a:gdLst>
                <a:gd name="connsiteX0" fmla="*/ 0 w 760000"/>
                <a:gd name="connsiteY0" fmla="*/ 380000 h 760000"/>
                <a:gd name="connsiteX1" fmla="*/ 380000 w 760000"/>
                <a:gd name="connsiteY1" fmla="*/ 0 h 760000"/>
                <a:gd name="connsiteX2" fmla="*/ 760000 w 760000"/>
                <a:gd name="connsiteY2" fmla="*/ 380000 h 760000"/>
                <a:gd name="connsiteX3" fmla="*/ 380000 w 760000"/>
                <a:gd name="connsiteY3" fmla="*/ 760000 h 7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760000">
                  <a:moveTo>
                    <a:pt x="760000" y="760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760000"/>
                  </a:lnTo>
                  <a:lnTo>
                    <a:pt x="760000" y="760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Cineplex Website Buy ticket system</a:t>
              </a:r>
            </a:p>
          </p:txBody>
        </p:sp>
        <p:sp>
          <p:nvSpPr>
            <p:cNvPr id="11" name="ConnectLine"/>
            <p:cNvSpPr/>
            <p:nvPr/>
          </p:nvSpPr>
          <p:spPr>
            <a:xfrm>
              <a:off x="3082400" y="2558800"/>
              <a:ext cx="478800" cy="0"/>
            </a:xfrm>
            <a:custGeom>
              <a:avLst/>
              <a:gdLst/>
              <a:ahLst/>
              <a:cxnLst/>
              <a:rect l="0" t="0" r="0" b="0"/>
              <a:pathLst>
                <a:path w="478800" fill="none">
                  <a:moveTo>
                    <a:pt x="0" y="0"/>
                  </a:moveTo>
                  <a:lnTo>
                    <a:pt x="4788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2" name="ConnectLine"/>
            <p:cNvSpPr/>
            <p:nvPr/>
          </p:nvSpPr>
          <p:spPr>
            <a:xfrm>
              <a:off x="5620800" y="2786800"/>
              <a:ext cx="851200" cy="414200"/>
            </a:xfrm>
            <a:custGeom>
              <a:avLst/>
              <a:gdLst/>
              <a:ahLst/>
              <a:cxnLst/>
              <a:rect l="0" t="0" r="0" b="0"/>
              <a:pathLst>
                <a:path w="851200" h="414200" fill="none">
                  <a:moveTo>
                    <a:pt x="0" y="0"/>
                  </a:moveTo>
                  <a:lnTo>
                    <a:pt x="0" y="171000"/>
                  </a:lnTo>
                  <a:lnTo>
                    <a:pt x="851200" y="171000"/>
                  </a:lnTo>
                  <a:lnTo>
                    <a:pt x="851200" y="4142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3" name="ConnectLine"/>
            <p:cNvSpPr/>
            <p:nvPr/>
          </p:nvSpPr>
          <p:spPr>
            <a:xfrm>
              <a:off x="4556800" y="4147200"/>
              <a:ext cx="775200" cy="0"/>
            </a:xfrm>
            <a:custGeom>
              <a:avLst/>
              <a:gdLst/>
              <a:ahLst/>
              <a:cxnLst/>
              <a:rect l="0" t="0" r="0" b="0"/>
              <a:pathLst>
                <a:path w="775200" fill="none">
                  <a:moveTo>
                    <a:pt x="0" y="0"/>
                  </a:moveTo>
                  <a:lnTo>
                    <a:pt x="-7752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4" name="ConnectLine"/>
            <p:cNvSpPr/>
            <p:nvPr/>
          </p:nvSpPr>
          <p:spPr>
            <a:xfrm>
              <a:off x="6472000" y="3657000"/>
              <a:ext cx="1155200" cy="490200"/>
            </a:xfrm>
            <a:custGeom>
              <a:avLst/>
              <a:gdLst/>
              <a:ahLst/>
              <a:cxnLst/>
              <a:rect l="0" t="0" r="0" b="0"/>
              <a:pathLst>
                <a:path w="1155200" h="490200" fill="none">
                  <a:moveTo>
                    <a:pt x="0" y="0"/>
                  </a:moveTo>
                  <a:lnTo>
                    <a:pt x="0" y="490200"/>
                  </a:lnTo>
                  <a:lnTo>
                    <a:pt x="-1155200" y="4902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5" name="ConnectLine"/>
            <p:cNvSpPr/>
            <p:nvPr/>
          </p:nvSpPr>
          <p:spPr>
            <a:xfrm>
              <a:off x="4845600" y="2558800"/>
              <a:ext cx="395200" cy="0"/>
            </a:xfrm>
            <a:custGeom>
              <a:avLst/>
              <a:gdLst/>
              <a:ahLst/>
              <a:cxnLst/>
              <a:rect l="0" t="0" r="0" b="0"/>
              <a:pathLst>
                <a:path w="395200" fill="none">
                  <a:moveTo>
                    <a:pt x="0" y="0"/>
                  </a:moveTo>
                  <a:lnTo>
                    <a:pt x="3952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6" name="Process"/>
            <p:cNvSpPr/>
            <p:nvPr/>
          </p:nvSpPr>
          <p:spPr>
            <a:xfrm>
              <a:off x="3561200" y="2973000"/>
              <a:ext cx="1284400" cy="456000"/>
            </a:xfrm>
            <a:custGeom>
              <a:avLst/>
              <a:gdLst>
                <a:gd name="connsiteX0" fmla="*/ 0 w 1284400"/>
                <a:gd name="connsiteY0" fmla="*/ 228000 h 456000"/>
                <a:gd name="connsiteX1" fmla="*/ 642200 w 1284400"/>
                <a:gd name="connsiteY1" fmla="*/ 0 h 456000"/>
                <a:gd name="connsiteX2" fmla="*/ 1284400 w 1284400"/>
                <a:gd name="connsiteY2" fmla="*/ 228000 h 456000"/>
                <a:gd name="connsiteX3" fmla="*/ 642200 w 12844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00" h="456000">
                  <a:moveTo>
                    <a:pt x="1284400" y="456000"/>
                  </a:moveTo>
                  <a:lnTo>
                    <a:pt x="12844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12844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Upcoming cinema list</a:t>
              </a:r>
            </a:p>
          </p:txBody>
        </p:sp>
        <p:sp>
          <p:nvSpPr>
            <p:cNvPr id="17" name="ConnectLine"/>
            <p:cNvSpPr/>
            <p:nvPr/>
          </p:nvSpPr>
          <p:spPr>
            <a:xfrm>
              <a:off x="2702400" y="2786800"/>
              <a:ext cx="858800" cy="414200"/>
            </a:xfrm>
            <a:custGeom>
              <a:avLst/>
              <a:gdLst/>
              <a:ahLst/>
              <a:cxnLst/>
              <a:rect l="0" t="0" r="0" b="0"/>
              <a:pathLst>
                <a:path w="858800" h="414200" fill="none">
                  <a:moveTo>
                    <a:pt x="0" y="0"/>
                  </a:moveTo>
                  <a:lnTo>
                    <a:pt x="0" y="414200"/>
                  </a:lnTo>
                  <a:lnTo>
                    <a:pt x="858800" y="4142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8" name="ConnectLine"/>
            <p:cNvSpPr/>
            <p:nvPr/>
          </p:nvSpPr>
          <p:spPr>
            <a:xfrm>
              <a:off x="4845600" y="3201000"/>
              <a:ext cx="395200" cy="642200"/>
            </a:xfrm>
            <a:custGeom>
              <a:avLst/>
              <a:gdLst/>
              <a:ahLst/>
              <a:cxnLst/>
              <a:rect l="0" t="0" r="0" b="0"/>
              <a:pathLst>
                <a:path w="395200" h="642200" fill="none">
                  <a:moveTo>
                    <a:pt x="0" y="0"/>
                  </a:moveTo>
                  <a:lnTo>
                    <a:pt x="152000" y="0"/>
                  </a:lnTo>
                  <a:lnTo>
                    <a:pt x="152000" y="-642200"/>
                  </a:lnTo>
                  <a:lnTo>
                    <a:pt x="395200" y="-6422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9" name="lines"/>
            <p:cNvSpPr/>
            <p:nvPr/>
          </p:nvSpPr>
          <p:spPr>
            <a:xfrm>
              <a:off x="2314800" y="2323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" name="lines"/>
            <p:cNvSpPr/>
            <p:nvPr/>
          </p:nvSpPr>
          <p:spPr>
            <a:xfrm>
              <a:off x="2770800" y="2323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" name="lines"/>
            <p:cNvSpPr/>
            <p:nvPr/>
          </p:nvSpPr>
          <p:spPr>
            <a:xfrm>
              <a:off x="2314800" y="2779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" name="lines"/>
            <p:cNvSpPr/>
            <p:nvPr/>
          </p:nvSpPr>
          <p:spPr>
            <a:xfrm>
              <a:off x="3226800" y="2323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" name="lines"/>
            <p:cNvSpPr/>
            <p:nvPr/>
          </p:nvSpPr>
          <p:spPr>
            <a:xfrm>
              <a:off x="2770800" y="2779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4" name="lines"/>
            <p:cNvSpPr/>
            <p:nvPr/>
          </p:nvSpPr>
          <p:spPr>
            <a:xfrm>
              <a:off x="2314800" y="3235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5" name="lines"/>
            <p:cNvSpPr/>
            <p:nvPr/>
          </p:nvSpPr>
          <p:spPr>
            <a:xfrm>
              <a:off x="3682800" y="2323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6" name="lines"/>
            <p:cNvSpPr/>
            <p:nvPr/>
          </p:nvSpPr>
          <p:spPr>
            <a:xfrm>
              <a:off x="3226800" y="2779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7" name="lines"/>
            <p:cNvSpPr/>
            <p:nvPr/>
          </p:nvSpPr>
          <p:spPr>
            <a:xfrm>
              <a:off x="2770800" y="3235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8" name="lines"/>
            <p:cNvSpPr/>
            <p:nvPr/>
          </p:nvSpPr>
          <p:spPr>
            <a:xfrm>
              <a:off x="2314800" y="3691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9" name="lines"/>
            <p:cNvSpPr/>
            <p:nvPr/>
          </p:nvSpPr>
          <p:spPr>
            <a:xfrm>
              <a:off x="4138800" y="2323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0" name="lines"/>
            <p:cNvSpPr/>
            <p:nvPr/>
          </p:nvSpPr>
          <p:spPr>
            <a:xfrm>
              <a:off x="3682800" y="2779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1" name="lines"/>
            <p:cNvSpPr/>
            <p:nvPr/>
          </p:nvSpPr>
          <p:spPr>
            <a:xfrm>
              <a:off x="3226800" y="3235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2" name="lines"/>
            <p:cNvSpPr/>
            <p:nvPr/>
          </p:nvSpPr>
          <p:spPr>
            <a:xfrm>
              <a:off x="2770800" y="3691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3" name="lines"/>
            <p:cNvSpPr/>
            <p:nvPr/>
          </p:nvSpPr>
          <p:spPr>
            <a:xfrm>
              <a:off x="2383200" y="4147200"/>
              <a:ext cx="387600" cy="387600"/>
            </a:xfrm>
            <a:custGeom>
              <a:avLst/>
              <a:gdLst/>
              <a:ahLst/>
              <a:cxnLst/>
              <a:rect l="0" t="0" r="0" b="0"/>
              <a:pathLst>
                <a:path w="387600" h="387600">
                  <a:moveTo>
                    <a:pt x="387600" y="0"/>
                  </a:moveTo>
                  <a:lnTo>
                    <a:pt x="0" y="387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4" name="lines"/>
            <p:cNvSpPr/>
            <p:nvPr/>
          </p:nvSpPr>
          <p:spPr>
            <a:xfrm>
              <a:off x="4594800" y="2323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5" name="lines"/>
            <p:cNvSpPr/>
            <p:nvPr/>
          </p:nvSpPr>
          <p:spPr>
            <a:xfrm>
              <a:off x="4138800" y="2779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6" name="lines"/>
            <p:cNvSpPr/>
            <p:nvPr/>
          </p:nvSpPr>
          <p:spPr>
            <a:xfrm>
              <a:off x="3682800" y="3235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7" name="lines"/>
            <p:cNvSpPr/>
            <p:nvPr/>
          </p:nvSpPr>
          <p:spPr>
            <a:xfrm>
              <a:off x="3226800" y="3691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8" name="lines"/>
            <p:cNvSpPr/>
            <p:nvPr/>
          </p:nvSpPr>
          <p:spPr>
            <a:xfrm>
              <a:off x="2839200" y="4147200"/>
              <a:ext cx="387600" cy="387600"/>
            </a:xfrm>
            <a:custGeom>
              <a:avLst/>
              <a:gdLst/>
              <a:ahLst/>
              <a:cxnLst/>
              <a:rect l="0" t="0" r="0" b="0"/>
              <a:pathLst>
                <a:path w="387600" h="387600">
                  <a:moveTo>
                    <a:pt x="387600" y="0"/>
                  </a:moveTo>
                  <a:lnTo>
                    <a:pt x="0" y="387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9" name="lines"/>
            <p:cNvSpPr/>
            <p:nvPr/>
          </p:nvSpPr>
          <p:spPr>
            <a:xfrm>
              <a:off x="5050800" y="2323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40" name="lines"/>
            <p:cNvSpPr/>
            <p:nvPr/>
          </p:nvSpPr>
          <p:spPr>
            <a:xfrm>
              <a:off x="4594800" y="2779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41" name="lines"/>
            <p:cNvSpPr/>
            <p:nvPr/>
          </p:nvSpPr>
          <p:spPr>
            <a:xfrm>
              <a:off x="4138800" y="3235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42" name="lines"/>
            <p:cNvSpPr/>
            <p:nvPr/>
          </p:nvSpPr>
          <p:spPr>
            <a:xfrm>
              <a:off x="3682800" y="3691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43" name="lines"/>
            <p:cNvSpPr/>
            <p:nvPr/>
          </p:nvSpPr>
          <p:spPr>
            <a:xfrm>
              <a:off x="3295200" y="4147200"/>
              <a:ext cx="387600" cy="387600"/>
            </a:xfrm>
            <a:custGeom>
              <a:avLst/>
              <a:gdLst/>
              <a:ahLst/>
              <a:cxnLst/>
              <a:rect l="0" t="0" r="0" b="0"/>
              <a:pathLst>
                <a:path w="387600" h="387600">
                  <a:moveTo>
                    <a:pt x="387600" y="0"/>
                  </a:moveTo>
                  <a:lnTo>
                    <a:pt x="0" y="387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44" name="lines"/>
            <p:cNvSpPr/>
            <p:nvPr/>
          </p:nvSpPr>
          <p:spPr>
            <a:xfrm>
              <a:off x="5506800" y="2323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45" name="lines"/>
            <p:cNvSpPr/>
            <p:nvPr/>
          </p:nvSpPr>
          <p:spPr>
            <a:xfrm>
              <a:off x="5050800" y="2779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46" name="lines"/>
            <p:cNvSpPr/>
            <p:nvPr/>
          </p:nvSpPr>
          <p:spPr>
            <a:xfrm>
              <a:off x="4594800" y="3235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47" name="lines"/>
            <p:cNvSpPr/>
            <p:nvPr/>
          </p:nvSpPr>
          <p:spPr>
            <a:xfrm>
              <a:off x="4138800" y="3691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48" name="lines"/>
            <p:cNvSpPr/>
            <p:nvPr/>
          </p:nvSpPr>
          <p:spPr>
            <a:xfrm>
              <a:off x="3751200" y="4147200"/>
              <a:ext cx="387600" cy="387600"/>
            </a:xfrm>
            <a:custGeom>
              <a:avLst/>
              <a:gdLst/>
              <a:ahLst/>
              <a:cxnLst/>
              <a:rect l="0" t="0" r="0" b="0"/>
              <a:pathLst>
                <a:path w="387600" h="387600">
                  <a:moveTo>
                    <a:pt x="387600" y="0"/>
                  </a:moveTo>
                  <a:lnTo>
                    <a:pt x="0" y="387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49" name="lines"/>
            <p:cNvSpPr/>
            <p:nvPr/>
          </p:nvSpPr>
          <p:spPr>
            <a:xfrm>
              <a:off x="5962800" y="2323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50" name="lines"/>
            <p:cNvSpPr/>
            <p:nvPr/>
          </p:nvSpPr>
          <p:spPr>
            <a:xfrm>
              <a:off x="5506800" y="2779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51" name="lines"/>
            <p:cNvSpPr/>
            <p:nvPr/>
          </p:nvSpPr>
          <p:spPr>
            <a:xfrm>
              <a:off x="5050800" y="3235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52" name="lines"/>
            <p:cNvSpPr/>
            <p:nvPr/>
          </p:nvSpPr>
          <p:spPr>
            <a:xfrm>
              <a:off x="4594800" y="3691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53" name="lines"/>
            <p:cNvSpPr/>
            <p:nvPr/>
          </p:nvSpPr>
          <p:spPr>
            <a:xfrm>
              <a:off x="4207200" y="4147200"/>
              <a:ext cx="387600" cy="387600"/>
            </a:xfrm>
            <a:custGeom>
              <a:avLst/>
              <a:gdLst/>
              <a:ahLst/>
              <a:cxnLst/>
              <a:rect l="0" t="0" r="0" b="0"/>
              <a:pathLst>
                <a:path w="387600" h="387600">
                  <a:moveTo>
                    <a:pt x="387600" y="0"/>
                  </a:moveTo>
                  <a:lnTo>
                    <a:pt x="0" y="387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54" name="lines"/>
            <p:cNvSpPr/>
            <p:nvPr/>
          </p:nvSpPr>
          <p:spPr>
            <a:xfrm>
              <a:off x="6373200" y="2368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55" name="lines"/>
            <p:cNvSpPr/>
            <p:nvPr/>
          </p:nvSpPr>
          <p:spPr>
            <a:xfrm>
              <a:off x="5917200" y="2824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56" name="lines"/>
            <p:cNvSpPr/>
            <p:nvPr/>
          </p:nvSpPr>
          <p:spPr>
            <a:xfrm>
              <a:off x="5461200" y="3280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57" name="lines"/>
            <p:cNvSpPr/>
            <p:nvPr/>
          </p:nvSpPr>
          <p:spPr>
            <a:xfrm>
              <a:off x="5005200" y="3736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58" name="lines"/>
            <p:cNvSpPr/>
            <p:nvPr/>
          </p:nvSpPr>
          <p:spPr>
            <a:xfrm>
              <a:off x="4663200" y="4192800"/>
              <a:ext cx="342000" cy="342000"/>
            </a:xfrm>
            <a:custGeom>
              <a:avLst/>
              <a:gdLst/>
              <a:ahLst/>
              <a:cxnLst/>
              <a:rect l="0" t="0" r="0" b="0"/>
              <a:pathLst>
                <a:path w="342000" h="342000">
                  <a:moveTo>
                    <a:pt x="342000" y="0"/>
                  </a:moveTo>
                  <a:lnTo>
                    <a:pt x="0" y="342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59" name="lines"/>
            <p:cNvSpPr/>
            <p:nvPr/>
          </p:nvSpPr>
          <p:spPr>
            <a:xfrm>
              <a:off x="6373200" y="2824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60" name="lines"/>
            <p:cNvSpPr/>
            <p:nvPr/>
          </p:nvSpPr>
          <p:spPr>
            <a:xfrm>
              <a:off x="5917200" y="3280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61" name="lines"/>
            <p:cNvSpPr/>
            <p:nvPr/>
          </p:nvSpPr>
          <p:spPr>
            <a:xfrm>
              <a:off x="5461200" y="3736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62" name="lines"/>
            <p:cNvSpPr/>
            <p:nvPr/>
          </p:nvSpPr>
          <p:spPr>
            <a:xfrm>
              <a:off x="5119200" y="4192800"/>
              <a:ext cx="342000" cy="342000"/>
            </a:xfrm>
            <a:custGeom>
              <a:avLst/>
              <a:gdLst/>
              <a:ahLst/>
              <a:cxnLst/>
              <a:rect l="0" t="0" r="0" b="0"/>
              <a:pathLst>
                <a:path w="342000" h="342000">
                  <a:moveTo>
                    <a:pt x="342000" y="0"/>
                  </a:moveTo>
                  <a:lnTo>
                    <a:pt x="0" y="342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63" name="lines"/>
            <p:cNvSpPr/>
            <p:nvPr/>
          </p:nvSpPr>
          <p:spPr>
            <a:xfrm>
              <a:off x="6373200" y="3280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64" name="lines"/>
            <p:cNvSpPr/>
            <p:nvPr/>
          </p:nvSpPr>
          <p:spPr>
            <a:xfrm>
              <a:off x="5917200" y="3736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65" name="lines"/>
            <p:cNvSpPr/>
            <p:nvPr/>
          </p:nvSpPr>
          <p:spPr>
            <a:xfrm>
              <a:off x="5575200" y="4192800"/>
              <a:ext cx="342000" cy="342000"/>
            </a:xfrm>
            <a:custGeom>
              <a:avLst/>
              <a:gdLst/>
              <a:ahLst/>
              <a:cxnLst/>
              <a:rect l="0" t="0" r="0" b="0"/>
              <a:pathLst>
                <a:path w="342000" h="342000">
                  <a:moveTo>
                    <a:pt x="342000" y="0"/>
                  </a:moveTo>
                  <a:lnTo>
                    <a:pt x="0" y="342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66" name="lines"/>
            <p:cNvSpPr/>
            <p:nvPr/>
          </p:nvSpPr>
          <p:spPr>
            <a:xfrm>
              <a:off x="6373200" y="3736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67" name="lines"/>
            <p:cNvSpPr/>
            <p:nvPr/>
          </p:nvSpPr>
          <p:spPr>
            <a:xfrm>
              <a:off x="6031200" y="4192800"/>
              <a:ext cx="342000" cy="342000"/>
            </a:xfrm>
            <a:custGeom>
              <a:avLst/>
              <a:gdLst/>
              <a:ahLst/>
              <a:cxnLst/>
              <a:rect l="0" t="0" r="0" b="0"/>
              <a:pathLst>
                <a:path w="342000" h="342000">
                  <a:moveTo>
                    <a:pt x="342000" y="0"/>
                  </a:moveTo>
                  <a:lnTo>
                    <a:pt x="0" y="342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68" name="lines"/>
            <p:cNvSpPr/>
            <p:nvPr/>
          </p:nvSpPr>
          <p:spPr>
            <a:xfrm>
              <a:off x="6487200" y="4192800"/>
              <a:ext cx="342000" cy="342000"/>
            </a:xfrm>
            <a:custGeom>
              <a:avLst/>
              <a:gdLst/>
              <a:ahLst/>
              <a:cxnLst/>
              <a:rect l="0" t="0" r="0" b="0"/>
              <a:pathLst>
                <a:path w="342000" h="342000">
                  <a:moveTo>
                    <a:pt x="342000" y="0"/>
                  </a:moveTo>
                  <a:lnTo>
                    <a:pt x="0" y="342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6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81000"/>
            <a:ext cx="8305800" cy="5745163"/>
          </a:xfrm>
        </p:spPr>
        <p:txBody>
          <a:bodyPr/>
          <a:lstStyle/>
          <a:p>
            <a:r>
              <a:rPr lang="en-US" dirty="0" smtClean="0"/>
              <a:t>Comment on a program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22" name="Group109"/>
          <p:cNvGrpSpPr/>
          <p:nvPr/>
        </p:nvGrpSpPr>
        <p:grpSpPr>
          <a:xfrm>
            <a:off x="609600" y="1981200"/>
            <a:ext cx="7924800" cy="1828800"/>
            <a:chOff x="2200800" y="3193400"/>
            <a:chExt cx="4742400" cy="471200"/>
          </a:xfrm>
        </p:grpSpPr>
        <p:sp>
          <p:nvSpPr>
            <p:cNvPr id="23" name="Process"/>
            <p:cNvSpPr/>
            <p:nvPr/>
          </p:nvSpPr>
          <p:spPr>
            <a:xfrm>
              <a:off x="4192000" y="32010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Program</a:t>
              </a:r>
            </a:p>
          </p:txBody>
        </p:sp>
        <p:sp>
          <p:nvSpPr>
            <p:cNvPr id="24" name="Process"/>
            <p:cNvSpPr/>
            <p:nvPr/>
          </p:nvSpPr>
          <p:spPr>
            <a:xfrm>
              <a:off x="2208400" y="32010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Program List</a:t>
              </a:r>
            </a:p>
          </p:txBody>
        </p:sp>
        <p:sp>
          <p:nvSpPr>
            <p:cNvPr id="25" name="Process"/>
            <p:cNvSpPr/>
            <p:nvPr/>
          </p:nvSpPr>
          <p:spPr>
            <a:xfrm>
              <a:off x="6175600" y="32010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comment box</a:t>
              </a:r>
            </a:p>
          </p:txBody>
        </p:sp>
        <p:sp>
          <p:nvSpPr>
            <p:cNvPr id="26" name="ConnectLine"/>
            <p:cNvSpPr/>
            <p:nvPr/>
          </p:nvSpPr>
          <p:spPr>
            <a:xfrm>
              <a:off x="2968400" y="3429000"/>
              <a:ext cx="1223600" cy="0"/>
            </a:xfrm>
            <a:custGeom>
              <a:avLst/>
              <a:gdLst/>
              <a:ahLst/>
              <a:cxnLst/>
              <a:rect l="0" t="0" r="0" b="0"/>
              <a:pathLst>
                <a:path w="1223600" fill="none">
                  <a:moveTo>
                    <a:pt x="0" y="0"/>
                  </a:moveTo>
                  <a:lnTo>
                    <a:pt x="12236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27" name="ConnectLine"/>
            <p:cNvSpPr/>
            <p:nvPr/>
          </p:nvSpPr>
          <p:spPr>
            <a:xfrm>
              <a:off x="4952000" y="3429000"/>
              <a:ext cx="1223600" cy="0"/>
            </a:xfrm>
            <a:custGeom>
              <a:avLst/>
              <a:gdLst/>
              <a:ahLst/>
              <a:cxnLst/>
              <a:rect l="0" t="0" r="0" b="0"/>
              <a:pathLst>
                <a:path w="1223600" fill="none">
                  <a:moveTo>
                    <a:pt x="0" y="0"/>
                  </a:moveTo>
                  <a:lnTo>
                    <a:pt x="12236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28" name="lines"/>
            <p:cNvSpPr/>
            <p:nvPr/>
          </p:nvSpPr>
          <p:spPr>
            <a:xfrm>
              <a:off x="2200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9" name="lines"/>
            <p:cNvSpPr/>
            <p:nvPr/>
          </p:nvSpPr>
          <p:spPr>
            <a:xfrm>
              <a:off x="2656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0" name="lines"/>
            <p:cNvSpPr/>
            <p:nvPr/>
          </p:nvSpPr>
          <p:spPr>
            <a:xfrm>
              <a:off x="3112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1" name="lines"/>
            <p:cNvSpPr/>
            <p:nvPr/>
          </p:nvSpPr>
          <p:spPr>
            <a:xfrm>
              <a:off x="3568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2" name="lines"/>
            <p:cNvSpPr/>
            <p:nvPr/>
          </p:nvSpPr>
          <p:spPr>
            <a:xfrm>
              <a:off x="4024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3" name="lines"/>
            <p:cNvSpPr/>
            <p:nvPr/>
          </p:nvSpPr>
          <p:spPr>
            <a:xfrm>
              <a:off x="4480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4" name="lines"/>
            <p:cNvSpPr/>
            <p:nvPr/>
          </p:nvSpPr>
          <p:spPr>
            <a:xfrm>
              <a:off x="4936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5" name="lines"/>
            <p:cNvSpPr/>
            <p:nvPr/>
          </p:nvSpPr>
          <p:spPr>
            <a:xfrm>
              <a:off x="5392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6" name="lines"/>
            <p:cNvSpPr/>
            <p:nvPr/>
          </p:nvSpPr>
          <p:spPr>
            <a:xfrm>
              <a:off x="5848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7" name="lines"/>
            <p:cNvSpPr/>
            <p:nvPr/>
          </p:nvSpPr>
          <p:spPr>
            <a:xfrm>
              <a:off x="6304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8" name="lines"/>
            <p:cNvSpPr/>
            <p:nvPr/>
          </p:nvSpPr>
          <p:spPr>
            <a:xfrm>
              <a:off x="6745600" y="3467000"/>
              <a:ext cx="197600" cy="197600"/>
            </a:xfrm>
            <a:custGeom>
              <a:avLst/>
              <a:gdLst/>
              <a:ahLst/>
              <a:cxnLst/>
              <a:rect l="0" t="0" r="0" b="0"/>
              <a:pathLst>
                <a:path w="197600" h="197600">
                  <a:moveTo>
                    <a:pt x="197600" y="0"/>
                  </a:moveTo>
                  <a:lnTo>
                    <a:pt x="0" y="197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1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04800"/>
            <a:ext cx="8382000" cy="5821363"/>
          </a:xfrm>
        </p:spPr>
        <p:txBody>
          <a:bodyPr/>
          <a:lstStyle/>
          <a:p>
            <a:r>
              <a:rPr lang="en-US" dirty="0" smtClean="0"/>
              <a:t>Categorized program list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4" name="Group109"/>
          <p:cNvGrpSpPr/>
          <p:nvPr/>
        </p:nvGrpSpPr>
        <p:grpSpPr>
          <a:xfrm>
            <a:off x="838200" y="1828800"/>
            <a:ext cx="7467600" cy="1981200"/>
            <a:chOff x="2919000" y="3193400"/>
            <a:chExt cx="3306000" cy="471200"/>
          </a:xfrm>
        </p:grpSpPr>
        <p:sp>
          <p:nvSpPr>
            <p:cNvPr id="5" name="Process"/>
            <p:cNvSpPr/>
            <p:nvPr/>
          </p:nvSpPr>
          <p:spPr>
            <a:xfrm>
              <a:off x="2926600" y="32010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All</a:t>
              </a:r>
            </a:p>
          </p:txBody>
        </p:sp>
        <p:sp>
          <p:nvSpPr>
            <p:cNvPr id="6" name="Process"/>
            <p:cNvSpPr/>
            <p:nvPr/>
          </p:nvSpPr>
          <p:spPr>
            <a:xfrm>
              <a:off x="4135000" y="3201000"/>
              <a:ext cx="699200" cy="456000"/>
            </a:xfrm>
            <a:custGeom>
              <a:avLst/>
              <a:gdLst>
                <a:gd name="connsiteX0" fmla="*/ 0 w 699200"/>
                <a:gd name="connsiteY0" fmla="*/ 228000 h 456000"/>
                <a:gd name="connsiteX1" fmla="*/ 349600 w 699200"/>
                <a:gd name="connsiteY1" fmla="*/ 0 h 456000"/>
                <a:gd name="connsiteX2" fmla="*/ 699200 w 699200"/>
                <a:gd name="connsiteY2" fmla="*/ 228000 h 456000"/>
                <a:gd name="connsiteX3" fmla="*/ 349600 w 6992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200" h="456000">
                  <a:moveTo>
                    <a:pt x="699200" y="456000"/>
                  </a:moveTo>
                  <a:lnTo>
                    <a:pt x="6992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6992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Select catagory</a:t>
              </a:r>
            </a:p>
          </p:txBody>
        </p:sp>
        <p:sp>
          <p:nvSpPr>
            <p:cNvPr id="7" name="Process"/>
            <p:cNvSpPr/>
            <p:nvPr/>
          </p:nvSpPr>
          <p:spPr>
            <a:xfrm>
              <a:off x="5457400" y="32010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Programing list</a:t>
              </a:r>
            </a:p>
          </p:txBody>
        </p:sp>
        <p:sp>
          <p:nvSpPr>
            <p:cNvPr id="8" name="ConnectLine"/>
            <p:cNvSpPr/>
            <p:nvPr/>
          </p:nvSpPr>
          <p:spPr>
            <a:xfrm>
              <a:off x="3686600" y="3429000"/>
              <a:ext cx="448400" cy="0"/>
            </a:xfrm>
            <a:custGeom>
              <a:avLst/>
              <a:gdLst/>
              <a:ahLst/>
              <a:cxnLst/>
              <a:rect l="0" t="0" r="0" b="0"/>
              <a:pathLst>
                <a:path w="448400" fill="none">
                  <a:moveTo>
                    <a:pt x="0" y="0"/>
                  </a:moveTo>
                  <a:lnTo>
                    <a:pt x="4484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9" name="ConnectLine"/>
            <p:cNvSpPr/>
            <p:nvPr/>
          </p:nvSpPr>
          <p:spPr>
            <a:xfrm>
              <a:off x="4834200" y="3429000"/>
              <a:ext cx="623200" cy="0"/>
            </a:xfrm>
            <a:custGeom>
              <a:avLst/>
              <a:gdLst/>
              <a:ahLst/>
              <a:cxnLst/>
              <a:rect l="0" t="0" r="0" b="0"/>
              <a:pathLst>
                <a:path w="623200" fill="none">
                  <a:moveTo>
                    <a:pt x="0" y="0"/>
                  </a:moveTo>
                  <a:lnTo>
                    <a:pt x="6232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0" name="lines"/>
            <p:cNvSpPr/>
            <p:nvPr/>
          </p:nvSpPr>
          <p:spPr>
            <a:xfrm>
              <a:off x="29190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" name="lines"/>
            <p:cNvSpPr/>
            <p:nvPr/>
          </p:nvSpPr>
          <p:spPr>
            <a:xfrm>
              <a:off x="33750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2" name="lines"/>
            <p:cNvSpPr/>
            <p:nvPr/>
          </p:nvSpPr>
          <p:spPr>
            <a:xfrm>
              <a:off x="38310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3" name="lines"/>
            <p:cNvSpPr/>
            <p:nvPr/>
          </p:nvSpPr>
          <p:spPr>
            <a:xfrm>
              <a:off x="42870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4" name="lines"/>
            <p:cNvSpPr/>
            <p:nvPr/>
          </p:nvSpPr>
          <p:spPr>
            <a:xfrm>
              <a:off x="47430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5" name="lines"/>
            <p:cNvSpPr/>
            <p:nvPr/>
          </p:nvSpPr>
          <p:spPr>
            <a:xfrm>
              <a:off x="51990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" name="lines"/>
            <p:cNvSpPr/>
            <p:nvPr/>
          </p:nvSpPr>
          <p:spPr>
            <a:xfrm>
              <a:off x="56550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" name="lines"/>
            <p:cNvSpPr/>
            <p:nvPr/>
          </p:nvSpPr>
          <p:spPr>
            <a:xfrm>
              <a:off x="6095800" y="3535400"/>
              <a:ext cx="129200" cy="129200"/>
            </a:xfrm>
            <a:custGeom>
              <a:avLst/>
              <a:gdLst/>
              <a:ahLst/>
              <a:cxnLst/>
              <a:rect l="0" t="0" r="0" b="0"/>
              <a:pathLst>
                <a:path w="129200" h="129200">
                  <a:moveTo>
                    <a:pt x="129200" y="0"/>
                  </a:moveTo>
                  <a:lnTo>
                    <a:pt x="0" y="1292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2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57200"/>
            <a:ext cx="8382000" cy="5668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Popular Program</a:t>
            </a:r>
            <a:endParaRPr lang="en-US" dirty="0"/>
          </a:p>
        </p:txBody>
      </p:sp>
      <p:grpSp>
        <p:nvGrpSpPr>
          <p:cNvPr id="4" name="Group108"/>
          <p:cNvGrpSpPr/>
          <p:nvPr/>
        </p:nvGrpSpPr>
        <p:grpSpPr>
          <a:xfrm>
            <a:off x="2209800" y="2286000"/>
            <a:ext cx="4355800" cy="1378600"/>
            <a:chOff x="3492800" y="3193400"/>
            <a:chExt cx="2158400" cy="471200"/>
          </a:xfrm>
        </p:grpSpPr>
        <p:sp>
          <p:nvSpPr>
            <p:cNvPr id="5" name="Process"/>
            <p:cNvSpPr/>
            <p:nvPr/>
          </p:nvSpPr>
          <p:spPr>
            <a:xfrm>
              <a:off x="3500400" y="32010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solidFill>
              <a:srgbClr val="FDE1E7"/>
            </a:solidFill>
            <a:ln w="7600" cap="flat">
              <a:solidFill>
                <a:srgbClr val="3498DB"/>
              </a:solidFill>
              <a:bevel/>
            </a:ln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000000"/>
                  </a:solidFill>
                  <a:latin typeface="Arial"/>
                </a:rPr>
                <a:t>Popular Program</a:t>
              </a:r>
            </a:p>
          </p:txBody>
        </p:sp>
        <p:sp>
          <p:nvSpPr>
            <p:cNvPr id="6" name="Process"/>
            <p:cNvSpPr/>
            <p:nvPr/>
          </p:nvSpPr>
          <p:spPr>
            <a:xfrm>
              <a:off x="4883600" y="32010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solidFill>
              <a:srgbClr val="FDE1E7"/>
            </a:solidFill>
            <a:ln w="7600" cap="flat">
              <a:solidFill>
                <a:srgbClr val="3498DB"/>
              </a:solidFill>
              <a:bevel/>
            </a:ln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000000"/>
                  </a:solidFill>
                  <a:latin typeface="Arial"/>
                </a:rPr>
                <a:t>Most Favourite Program</a:t>
              </a:r>
            </a:p>
          </p:txBody>
        </p:sp>
        <p:sp>
          <p:nvSpPr>
            <p:cNvPr id="7" name="ConnectLine"/>
            <p:cNvSpPr/>
            <p:nvPr/>
          </p:nvSpPr>
          <p:spPr>
            <a:xfrm>
              <a:off x="4260400" y="3429000"/>
              <a:ext cx="623200" cy="0"/>
            </a:xfrm>
            <a:custGeom>
              <a:avLst/>
              <a:gdLst/>
              <a:ahLst/>
              <a:cxnLst/>
              <a:rect l="0" t="0" r="0" b="0"/>
              <a:pathLst>
                <a:path w="623200" fill="none">
                  <a:moveTo>
                    <a:pt x="0" y="0"/>
                  </a:moveTo>
                  <a:lnTo>
                    <a:pt x="62320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8" name="lines"/>
            <p:cNvSpPr/>
            <p:nvPr/>
          </p:nvSpPr>
          <p:spPr>
            <a:xfrm>
              <a:off x="3492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9" name="lines"/>
            <p:cNvSpPr/>
            <p:nvPr/>
          </p:nvSpPr>
          <p:spPr>
            <a:xfrm>
              <a:off x="3948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0" name="lines"/>
            <p:cNvSpPr/>
            <p:nvPr/>
          </p:nvSpPr>
          <p:spPr>
            <a:xfrm>
              <a:off x="4404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" name="lines"/>
            <p:cNvSpPr/>
            <p:nvPr/>
          </p:nvSpPr>
          <p:spPr>
            <a:xfrm>
              <a:off x="4860800" y="3193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2" name="lines"/>
            <p:cNvSpPr/>
            <p:nvPr/>
          </p:nvSpPr>
          <p:spPr>
            <a:xfrm>
              <a:off x="5301600" y="3315000"/>
              <a:ext cx="349600" cy="349600"/>
            </a:xfrm>
            <a:custGeom>
              <a:avLst/>
              <a:gdLst/>
              <a:ahLst/>
              <a:cxnLst/>
              <a:rect l="0" t="0" r="0" b="0"/>
              <a:pathLst>
                <a:path w="349600" h="349600">
                  <a:moveTo>
                    <a:pt x="349600" y="0"/>
                  </a:moveTo>
                  <a:lnTo>
                    <a:pt x="0" y="349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6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04800"/>
            <a:ext cx="8382000" cy="5821363"/>
          </a:xfrm>
        </p:spPr>
        <p:txBody>
          <a:bodyPr/>
          <a:lstStyle/>
          <a:p>
            <a:r>
              <a:rPr lang="en-US" dirty="0" smtClean="0"/>
              <a:t>See My </a:t>
            </a:r>
            <a:r>
              <a:rPr lang="en-US" dirty="0" err="1" smtClean="0"/>
              <a:t>Watchlist</a:t>
            </a:r>
            <a:endParaRPr lang="en-US" dirty="0" smtClean="0"/>
          </a:p>
          <a:p>
            <a:endParaRPr lang="en-US" dirty="0"/>
          </a:p>
        </p:txBody>
      </p:sp>
      <p:grpSp>
        <p:nvGrpSpPr>
          <p:cNvPr id="4" name="Group109"/>
          <p:cNvGrpSpPr/>
          <p:nvPr/>
        </p:nvGrpSpPr>
        <p:grpSpPr>
          <a:xfrm>
            <a:off x="990600" y="1371600"/>
            <a:ext cx="6781800" cy="4267200"/>
            <a:chOff x="3150800" y="2604400"/>
            <a:chExt cx="2842400" cy="1649200"/>
          </a:xfrm>
        </p:grpSpPr>
        <p:sp>
          <p:nvSpPr>
            <p:cNvPr id="5" name="Process"/>
            <p:cNvSpPr/>
            <p:nvPr/>
          </p:nvSpPr>
          <p:spPr>
            <a:xfrm>
              <a:off x="3158400" y="26652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My watchlist</a:t>
              </a:r>
            </a:p>
          </p:txBody>
        </p:sp>
        <p:sp>
          <p:nvSpPr>
            <p:cNvPr id="6" name="Process"/>
            <p:cNvSpPr/>
            <p:nvPr/>
          </p:nvSpPr>
          <p:spPr>
            <a:xfrm>
              <a:off x="4397200" y="2612000"/>
              <a:ext cx="1193200" cy="456000"/>
            </a:xfrm>
            <a:custGeom>
              <a:avLst/>
              <a:gdLst>
                <a:gd name="connsiteX0" fmla="*/ 0 w 1193200"/>
                <a:gd name="connsiteY0" fmla="*/ 228000 h 456000"/>
                <a:gd name="connsiteX1" fmla="*/ 596600 w 1193200"/>
                <a:gd name="connsiteY1" fmla="*/ 0 h 456000"/>
                <a:gd name="connsiteX2" fmla="*/ 1193200 w 1193200"/>
                <a:gd name="connsiteY2" fmla="*/ 228000 h 456000"/>
                <a:gd name="connsiteX3" fmla="*/ 596600 w 11932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200" h="456000">
                  <a:moveTo>
                    <a:pt x="1193200" y="456000"/>
                  </a:moveTo>
                  <a:lnTo>
                    <a:pt x="11932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11932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 dirty="0" err="1">
                  <a:solidFill>
                    <a:srgbClr val="303030"/>
                  </a:solidFill>
                  <a:latin typeface="Arial"/>
                </a:rPr>
                <a:t>Loging</a:t>
              </a:r>
              <a:r>
                <a:rPr sz="1400" dirty="0">
                  <a:solidFill>
                    <a:srgbClr val="303030"/>
                  </a:solidFill>
                  <a:latin typeface="Arial"/>
                </a:rPr>
                <a:t> or sign up option</a:t>
              </a:r>
            </a:p>
          </p:txBody>
        </p:sp>
        <p:sp>
          <p:nvSpPr>
            <p:cNvPr id="7" name="Process"/>
            <p:cNvSpPr/>
            <p:nvPr/>
          </p:nvSpPr>
          <p:spPr>
            <a:xfrm>
              <a:off x="4689800" y="3531600"/>
              <a:ext cx="1295800" cy="714400"/>
            </a:xfrm>
            <a:custGeom>
              <a:avLst/>
              <a:gdLst>
                <a:gd name="connsiteX0" fmla="*/ 0 w 1295800"/>
                <a:gd name="connsiteY0" fmla="*/ 357200 h 714400"/>
                <a:gd name="connsiteX1" fmla="*/ 647900 w 1295800"/>
                <a:gd name="connsiteY1" fmla="*/ 0 h 714400"/>
                <a:gd name="connsiteX2" fmla="*/ 1295800 w 1295800"/>
                <a:gd name="connsiteY2" fmla="*/ 357200 h 714400"/>
                <a:gd name="connsiteX3" fmla="*/ 647900 w 1295800"/>
                <a:gd name="connsiteY3" fmla="*/ 714400 h 7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5800" h="714400">
                  <a:moveTo>
                    <a:pt x="1295800" y="714400"/>
                  </a:moveTo>
                  <a:lnTo>
                    <a:pt x="1295800" y="0"/>
                  </a:lnTo>
                  <a:lnTo>
                    <a:pt x="0" y="0"/>
                  </a:lnTo>
                  <a:lnTo>
                    <a:pt x="0" y="714400"/>
                  </a:lnTo>
                  <a:lnTo>
                    <a:pt x="1295800" y="7144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Showing registers users watchlist</a:t>
              </a:r>
            </a:p>
          </p:txBody>
        </p:sp>
        <p:sp>
          <p:nvSpPr>
            <p:cNvPr id="8" name="ConnectLine"/>
            <p:cNvSpPr/>
            <p:nvPr/>
          </p:nvSpPr>
          <p:spPr>
            <a:xfrm>
              <a:off x="3918400" y="2893200"/>
              <a:ext cx="478800" cy="53200"/>
            </a:xfrm>
            <a:custGeom>
              <a:avLst/>
              <a:gdLst/>
              <a:ahLst/>
              <a:cxnLst/>
              <a:rect l="0" t="0" r="0" b="0"/>
              <a:pathLst>
                <a:path w="478800" h="53200" fill="none">
                  <a:moveTo>
                    <a:pt x="0" y="0"/>
                  </a:moveTo>
                  <a:lnTo>
                    <a:pt x="235600" y="0"/>
                  </a:lnTo>
                  <a:lnTo>
                    <a:pt x="235600" y="-53200"/>
                  </a:lnTo>
                  <a:lnTo>
                    <a:pt x="478800" y="-532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9" name="ConnectLine"/>
            <p:cNvSpPr/>
            <p:nvPr/>
          </p:nvSpPr>
          <p:spPr>
            <a:xfrm>
              <a:off x="4993800" y="3068000"/>
              <a:ext cx="343900" cy="463600"/>
            </a:xfrm>
            <a:custGeom>
              <a:avLst/>
              <a:gdLst/>
              <a:ahLst/>
              <a:cxnLst/>
              <a:rect l="0" t="0" r="0" b="0"/>
              <a:pathLst>
                <a:path w="343900" h="463600" fill="none">
                  <a:moveTo>
                    <a:pt x="0" y="0"/>
                  </a:moveTo>
                  <a:lnTo>
                    <a:pt x="0" y="220400"/>
                  </a:lnTo>
                  <a:lnTo>
                    <a:pt x="343900" y="220400"/>
                  </a:lnTo>
                  <a:lnTo>
                    <a:pt x="343900" y="46360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0" name="lines"/>
            <p:cNvSpPr/>
            <p:nvPr/>
          </p:nvSpPr>
          <p:spPr>
            <a:xfrm>
              <a:off x="3150800" y="2604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" name="lines"/>
            <p:cNvSpPr/>
            <p:nvPr/>
          </p:nvSpPr>
          <p:spPr>
            <a:xfrm>
              <a:off x="3606800" y="2604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2" name="lines"/>
            <p:cNvSpPr/>
            <p:nvPr/>
          </p:nvSpPr>
          <p:spPr>
            <a:xfrm>
              <a:off x="3150800" y="3060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3" name="lines"/>
            <p:cNvSpPr/>
            <p:nvPr/>
          </p:nvSpPr>
          <p:spPr>
            <a:xfrm>
              <a:off x="4062800" y="2604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4" name="lines"/>
            <p:cNvSpPr/>
            <p:nvPr/>
          </p:nvSpPr>
          <p:spPr>
            <a:xfrm>
              <a:off x="3606800" y="3060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5" name="lines"/>
            <p:cNvSpPr/>
            <p:nvPr/>
          </p:nvSpPr>
          <p:spPr>
            <a:xfrm>
              <a:off x="3150800" y="3516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" name="lines"/>
            <p:cNvSpPr/>
            <p:nvPr/>
          </p:nvSpPr>
          <p:spPr>
            <a:xfrm>
              <a:off x="4518800" y="2604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" name="lines"/>
            <p:cNvSpPr/>
            <p:nvPr/>
          </p:nvSpPr>
          <p:spPr>
            <a:xfrm>
              <a:off x="4062800" y="3060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" name="lines"/>
            <p:cNvSpPr/>
            <p:nvPr/>
          </p:nvSpPr>
          <p:spPr>
            <a:xfrm>
              <a:off x="3606800" y="3516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" name="lines"/>
            <p:cNvSpPr/>
            <p:nvPr/>
          </p:nvSpPr>
          <p:spPr>
            <a:xfrm>
              <a:off x="3325600" y="3972400"/>
              <a:ext cx="281200" cy="281200"/>
            </a:xfrm>
            <a:custGeom>
              <a:avLst/>
              <a:gdLst/>
              <a:ahLst/>
              <a:cxnLst/>
              <a:rect l="0" t="0" r="0" b="0"/>
              <a:pathLst>
                <a:path w="281200" h="281200">
                  <a:moveTo>
                    <a:pt x="281200" y="0"/>
                  </a:moveTo>
                  <a:lnTo>
                    <a:pt x="0" y="2812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" name="lines"/>
            <p:cNvSpPr/>
            <p:nvPr/>
          </p:nvSpPr>
          <p:spPr>
            <a:xfrm>
              <a:off x="4974800" y="2604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" name="lines"/>
            <p:cNvSpPr/>
            <p:nvPr/>
          </p:nvSpPr>
          <p:spPr>
            <a:xfrm>
              <a:off x="4518800" y="3060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" name="lines"/>
            <p:cNvSpPr/>
            <p:nvPr/>
          </p:nvSpPr>
          <p:spPr>
            <a:xfrm>
              <a:off x="4062800" y="3516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" name="lines"/>
            <p:cNvSpPr/>
            <p:nvPr/>
          </p:nvSpPr>
          <p:spPr>
            <a:xfrm>
              <a:off x="3781600" y="3972400"/>
              <a:ext cx="281200" cy="281200"/>
            </a:xfrm>
            <a:custGeom>
              <a:avLst/>
              <a:gdLst/>
              <a:ahLst/>
              <a:cxnLst/>
              <a:rect l="0" t="0" r="0" b="0"/>
              <a:pathLst>
                <a:path w="281200" h="281200">
                  <a:moveTo>
                    <a:pt x="281200" y="0"/>
                  </a:moveTo>
                  <a:lnTo>
                    <a:pt x="0" y="2812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4" name="lines"/>
            <p:cNvSpPr/>
            <p:nvPr/>
          </p:nvSpPr>
          <p:spPr>
            <a:xfrm>
              <a:off x="5430800" y="2604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5" name="lines"/>
            <p:cNvSpPr/>
            <p:nvPr/>
          </p:nvSpPr>
          <p:spPr>
            <a:xfrm>
              <a:off x="4974800" y="3060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6" name="lines"/>
            <p:cNvSpPr/>
            <p:nvPr/>
          </p:nvSpPr>
          <p:spPr>
            <a:xfrm>
              <a:off x="4518800" y="35164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7" name="lines"/>
            <p:cNvSpPr/>
            <p:nvPr/>
          </p:nvSpPr>
          <p:spPr>
            <a:xfrm>
              <a:off x="4237600" y="3972400"/>
              <a:ext cx="281200" cy="281200"/>
            </a:xfrm>
            <a:custGeom>
              <a:avLst/>
              <a:gdLst/>
              <a:ahLst/>
              <a:cxnLst/>
              <a:rect l="0" t="0" r="0" b="0"/>
              <a:pathLst>
                <a:path w="281200" h="281200">
                  <a:moveTo>
                    <a:pt x="281200" y="0"/>
                  </a:moveTo>
                  <a:lnTo>
                    <a:pt x="0" y="2812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8" name="lines"/>
            <p:cNvSpPr/>
            <p:nvPr/>
          </p:nvSpPr>
          <p:spPr>
            <a:xfrm>
              <a:off x="5537200" y="2954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9" name="lines"/>
            <p:cNvSpPr/>
            <p:nvPr/>
          </p:nvSpPr>
          <p:spPr>
            <a:xfrm>
              <a:off x="5081200" y="3410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0" name="lines"/>
            <p:cNvSpPr/>
            <p:nvPr/>
          </p:nvSpPr>
          <p:spPr>
            <a:xfrm>
              <a:off x="4693600" y="3866000"/>
              <a:ext cx="387600" cy="387600"/>
            </a:xfrm>
            <a:custGeom>
              <a:avLst/>
              <a:gdLst/>
              <a:ahLst/>
              <a:cxnLst/>
              <a:rect l="0" t="0" r="0" b="0"/>
              <a:pathLst>
                <a:path w="387600" h="387600">
                  <a:moveTo>
                    <a:pt x="387600" y="0"/>
                  </a:moveTo>
                  <a:lnTo>
                    <a:pt x="0" y="387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1" name="lines"/>
            <p:cNvSpPr/>
            <p:nvPr/>
          </p:nvSpPr>
          <p:spPr>
            <a:xfrm>
              <a:off x="5537200" y="34100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2" name="lines"/>
            <p:cNvSpPr/>
            <p:nvPr/>
          </p:nvSpPr>
          <p:spPr>
            <a:xfrm>
              <a:off x="5149600" y="3866000"/>
              <a:ext cx="387600" cy="387600"/>
            </a:xfrm>
            <a:custGeom>
              <a:avLst/>
              <a:gdLst/>
              <a:ahLst/>
              <a:cxnLst/>
              <a:rect l="0" t="0" r="0" b="0"/>
              <a:pathLst>
                <a:path w="387600" h="387600">
                  <a:moveTo>
                    <a:pt x="387600" y="0"/>
                  </a:moveTo>
                  <a:lnTo>
                    <a:pt x="0" y="387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33" name="lines"/>
            <p:cNvSpPr/>
            <p:nvPr/>
          </p:nvSpPr>
          <p:spPr>
            <a:xfrm>
              <a:off x="5605600" y="3866000"/>
              <a:ext cx="387600" cy="387600"/>
            </a:xfrm>
            <a:custGeom>
              <a:avLst/>
              <a:gdLst/>
              <a:ahLst/>
              <a:cxnLst/>
              <a:rect l="0" t="0" r="0" b="0"/>
              <a:pathLst>
                <a:path w="387600" h="387600">
                  <a:moveTo>
                    <a:pt x="387600" y="0"/>
                  </a:moveTo>
                  <a:lnTo>
                    <a:pt x="0" y="387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05800" cy="5821363"/>
          </a:xfrm>
        </p:spPr>
        <p:txBody>
          <a:bodyPr/>
          <a:lstStyle/>
          <a:p>
            <a:r>
              <a:rPr lang="en-US" dirty="0" smtClean="0"/>
              <a:t>Searching program</a:t>
            </a:r>
          </a:p>
          <a:p>
            <a:endParaRPr lang="en-US" dirty="0"/>
          </a:p>
        </p:txBody>
      </p:sp>
      <p:grpSp>
        <p:nvGrpSpPr>
          <p:cNvPr id="4" name="Group109"/>
          <p:cNvGrpSpPr/>
          <p:nvPr/>
        </p:nvGrpSpPr>
        <p:grpSpPr>
          <a:xfrm>
            <a:off x="990600" y="1752600"/>
            <a:ext cx="7239000" cy="2667000"/>
            <a:chOff x="2497200" y="3064200"/>
            <a:chExt cx="4149600" cy="729600"/>
          </a:xfrm>
        </p:grpSpPr>
        <p:sp>
          <p:nvSpPr>
            <p:cNvPr id="5" name="Process"/>
            <p:cNvSpPr/>
            <p:nvPr/>
          </p:nvSpPr>
          <p:spPr>
            <a:xfrm>
              <a:off x="2504800" y="32010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Search</a:t>
              </a:r>
            </a:p>
          </p:txBody>
        </p:sp>
        <p:sp>
          <p:nvSpPr>
            <p:cNvPr id="6" name="Process"/>
            <p:cNvSpPr/>
            <p:nvPr/>
          </p:nvSpPr>
          <p:spPr>
            <a:xfrm>
              <a:off x="3743600" y="3201000"/>
              <a:ext cx="1193200" cy="456000"/>
            </a:xfrm>
            <a:custGeom>
              <a:avLst/>
              <a:gdLst>
                <a:gd name="connsiteX0" fmla="*/ 0 w 1193200"/>
                <a:gd name="connsiteY0" fmla="*/ 228000 h 456000"/>
                <a:gd name="connsiteX1" fmla="*/ 596600 w 1193200"/>
                <a:gd name="connsiteY1" fmla="*/ 0 h 456000"/>
                <a:gd name="connsiteX2" fmla="*/ 1193200 w 1193200"/>
                <a:gd name="connsiteY2" fmla="*/ 228000 h 456000"/>
                <a:gd name="connsiteX3" fmla="*/ 596600 w 11932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200" h="456000">
                  <a:moveTo>
                    <a:pt x="1193200" y="456000"/>
                  </a:moveTo>
                  <a:lnTo>
                    <a:pt x="11932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11932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Enter program name</a:t>
              </a:r>
            </a:p>
          </p:txBody>
        </p:sp>
        <p:sp>
          <p:nvSpPr>
            <p:cNvPr id="7" name="Process"/>
            <p:cNvSpPr/>
            <p:nvPr/>
          </p:nvSpPr>
          <p:spPr>
            <a:xfrm>
              <a:off x="5565700" y="3071800"/>
              <a:ext cx="1073500" cy="714400"/>
            </a:xfrm>
            <a:custGeom>
              <a:avLst/>
              <a:gdLst>
                <a:gd name="connsiteX0" fmla="*/ 0 w 1073500"/>
                <a:gd name="connsiteY0" fmla="*/ 357200 h 714400"/>
                <a:gd name="connsiteX1" fmla="*/ 536750 w 1073500"/>
                <a:gd name="connsiteY1" fmla="*/ 0 h 714400"/>
                <a:gd name="connsiteX2" fmla="*/ 1073500 w 1073500"/>
                <a:gd name="connsiteY2" fmla="*/ 357200 h 714400"/>
                <a:gd name="connsiteX3" fmla="*/ 536750 w 1073500"/>
                <a:gd name="connsiteY3" fmla="*/ 714400 h 7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3500" h="714400">
                  <a:moveTo>
                    <a:pt x="1073500" y="714400"/>
                  </a:moveTo>
                  <a:lnTo>
                    <a:pt x="1073500" y="0"/>
                  </a:lnTo>
                  <a:lnTo>
                    <a:pt x="0" y="0"/>
                  </a:lnTo>
                  <a:lnTo>
                    <a:pt x="0" y="714400"/>
                  </a:lnTo>
                  <a:lnTo>
                    <a:pt x="1073500" y="7144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Showing found program</a:t>
              </a:r>
            </a:p>
          </p:txBody>
        </p:sp>
        <p:sp>
          <p:nvSpPr>
            <p:cNvPr id="8" name="ConnectLine"/>
            <p:cNvSpPr/>
            <p:nvPr/>
          </p:nvSpPr>
          <p:spPr>
            <a:xfrm>
              <a:off x="3264800" y="3429000"/>
              <a:ext cx="478800" cy="0"/>
            </a:xfrm>
            <a:custGeom>
              <a:avLst/>
              <a:gdLst/>
              <a:ahLst/>
              <a:cxnLst/>
              <a:rect l="0" t="0" r="0" b="0"/>
              <a:pathLst>
                <a:path w="478800" fill="none">
                  <a:moveTo>
                    <a:pt x="0" y="0"/>
                  </a:moveTo>
                  <a:lnTo>
                    <a:pt x="4788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9" name="ConnectLine"/>
            <p:cNvSpPr/>
            <p:nvPr/>
          </p:nvSpPr>
          <p:spPr>
            <a:xfrm>
              <a:off x="4936800" y="3429000"/>
              <a:ext cx="628900" cy="0"/>
            </a:xfrm>
            <a:custGeom>
              <a:avLst/>
              <a:gdLst/>
              <a:ahLst/>
              <a:cxnLst/>
              <a:rect l="0" t="0" r="0" b="0"/>
              <a:pathLst>
                <a:path w="628900" fill="none">
                  <a:moveTo>
                    <a:pt x="0" y="0"/>
                  </a:moveTo>
                  <a:lnTo>
                    <a:pt x="6289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0" name="lines"/>
            <p:cNvSpPr/>
            <p:nvPr/>
          </p:nvSpPr>
          <p:spPr>
            <a:xfrm>
              <a:off x="249720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" name="lines"/>
            <p:cNvSpPr/>
            <p:nvPr/>
          </p:nvSpPr>
          <p:spPr>
            <a:xfrm>
              <a:off x="295320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2" name="lines"/>
            <p:cNvSpPr/>
            <p:nvPr/>
          </p:nvSpPr>
          <p:spPr>
            <a:xfrm>
              <a:off x="2679600" y="3520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3" name="lines"/>
            <p:cNvSpPr/>
            <p:nvPr/>
          </p:nvSpPr>
          <p:spPr>
            <a:xfrm>
              <a:off x="340920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4" name="lines"/>
            <p:cNvSpPr/>
            <p:nvPr/>
          </p:nvSpPr>
          <p:spPr>
            <a:xfrm>
              <a:off x="3135600" y="3520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5" name="lines"/>
            <p:cNvSpPr/>
            <p:nvPr/>
          </p:nvSpPr>
          <p:spPr>
            <a:xfrm>
              <a:off x="386520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" name="lines"/>
            <p:cNvSpPr/>
            <p:nvPr/>
          </p:nvSpPr>
          <p:spPr>
            <a:xfrm>
              <a:off x="3591600" y="3520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" name="lines"/>
            <p:cNvSpPr/>
            <p:nvPr/>
          </p:nvSpPr>
          <p:spPr>
            <a:xfrm>
              <a:off x="432120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" name="lines"/>
            <p:cNvSpPr/>
            <p:nvPr/>
          </p:nvSpPr>
          <p:spPr>
            <a:xfrm>
              <a:off x="4047600" y="3520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" name="lines"/>
            <p:cNvSpPr/>
            <p:nvPr/>
          </p:nvSpPr>
          <p:spPr>
            <a:xfrm>
              <a:off x="477720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" name="lines"/>
            <p:cNvSpPr/>
            <p:nvPr/>
          </p:nvSpPr>
          <p:spPr>
            <a:xfrm>
              <a:off x="4503600" y="3520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" name="lines"/>
            <p:cNvSpPr/>
            <p:nvPr/>
          </p:nvSpPr>
          <p:spPr>
            <a:xfrm>
              <a:off x="523320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" name="lines"/>
            <p:cNvSpPr/>
            <p:nvPr/>
          </p:nvSpPr>
          <p:spPr>
            <a:xfrm>
              <a:off x="4959600" y="3520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" name="lines"/>
            <p:cNvSpPr/>
            <p:nvPr/>
          </p:nvSpPr>
          <p:spPr>
            <a:xfrm>
              <a:off x="568920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4" name="lines"/>
            <p:cNvSpPr/>
            <p:nvPr/>
          </p:nvSpPr>
          <p:spPr>
            <a:xfrm>
              <a:off x="5415600" y="3520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5" name="lines"/>
            <p:cNvSpPr/>
            <p:nvPr/>
          </p:nvSpPr>
          <p:spPr>
            <a:xfrm>
              <a:off x="6145200" y="30642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6" name="lines"/>
            <p:cNvSpPr/>
            <p:nvPr/>
          </p:nvSpPr>
          <p:spPr>
            <a:xfrm>
              <a:off x="5871600" y="3520200"/>
              <a:ext cx="273600" cy="273600"/>
            </a:xfrm>
            <a:custGeom>
              <a:avLst/>
              <a:gdLst/>
              <a:ahLst/>
              <a:cxnLst/>
              <a:rect l="0" t="0" r="0" b="0"/>
              <a:pathLst>
                <a:path w="273600" h="273600">
                  <a:moveTo>
                    <a:pt x="273600" y="0"/>
                  </a:moveTo>
                  <a:lnTo>
                    <a:pt x="0" y="2736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7" name="lines"/>
            <p:cNvSpPr/>
            <p:nvPr/>
          </p:nvSpPr>
          <p:spPr>
            <a:xfrm>
              <a:off x="6327600" y="3474600"/>
              <a:ext cx="319200" cy="319200"/>
            </a:xfrm>
            <a:custGeom>
              <a:avLst/>
              <a:gdLst/>
              <a:ahLst/>
              <a:cxnLst/>
              <a:rect l="0" t="0" r="0" b="0"/>
              <a:pathLst>
                <a:path w="319200" h="319200">
                  <a:moveTo>
                    <a:pt x="319200" y="0"/>
                  </a:moveTo>
                  <a:lnTo>
                    <a:pt x="0" y="3192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7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8600"/>
            <a:ext cx="8229600" cy="575523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3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8600"/>
            <a:ext cx="8382000" cy="5897563"/>
          </a:xfrm>
        </p:spPr>
        <p:txBody>
          <a:bodyPr/>
          <a:lstStyle/>
          <a:p>
            <a:r>
              <a:rPr lang="en-US" dirty="0" smtClean="0"/>
              <a:t>Contact</a:t>
            </a:r>
          </a:p>
          <a:p>
            <a:endParaRPr lang="en-US" dirty="0"/>
          </a:p>
        </p:txBody>
      </p:sp>
      <p:grpSp>
        <p:nvGrpSpPr>
          <p:cNvPr id="4" name="Group109"/>
          <p:cNvGrpSpPr/>
          <p:nvPr/>
        </p:nvGrpSpPr>
        <p:grpSpPr>
          <a:xfrm>
            <a:off x="1143000" y="1447800"/>
            <a:ext cx="7467600" cy="2667000"/>
            <a:chOff x="2497200" y="3147800"/>
            <a:chExt cx="4149600" cy="562400"/>
          </a:xfrm>
        </p:grpSpPr>
        <p:sp>
          <p:nvSpPr>
            <p:cNvPr id="5" name="Process"/>
            <p:cNvSpPr/>
            <p:nvPr/>
          </p:nvSpPr>
          <p:spPr>
            <a:xfrm>
              <a:off x="2504800" y="3193400"/>
              <a:ext cx="760000" cy="456000"/>
            </a:xfrm>
            <a:custGeom>
              <a:avLst/>
              <a:gdLst>
                <a:gd name="connsiteX0" fmla="*/ 0 w 760000"/>
                <a:gd name="connsiteY0" fmla="*/ 228000 h 456000"/>
                <a:gd name="connsiteX1" fmla="*/ 380000 w 760000"/>
                <a:gd name="connsiteY1" fmla="*/ 0 h 456000"/>
                <a:gd name="connsiteX2" fmla="*/ 760000 w 760000"/>
                <a:gd name="connsiteY2" fmla="*/ 228000 h 456000"/>
                <a:gd name="connsiteX3" fmla="*/ 380000 w 7600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456000">
                  <a:moveTo>
                    <a:pt x="760000" y="456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7600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Contact</a:t>
              </a:r>
            </a:p>
          </p:txBody>
        </p:sp>
        <p:sp>
          <p:nvSpPr>
            <p:cNvPr id="6" name="Process"/>
            <p:cNvSpPr/>
            <p:nvPr/>
          </p:nvSpPr>
          <p:spPr>
            <a:xfrm>
              <a:off x="3743600" y="3193400"/>
              <a:ext cx="1193200" cy="456000"/>
            </a:xfrm>
            <a:custGeom>
              <a:avLst/>
              <a:gdLst>
                <a:gd name="connsiteX0" fmla="*/ 0 w 1193200"/>
                <a:gd name="connsiteY0" fmla="*/ 228000 h 456000"/>
                <a:gd name="connsiteX1" fmla="*/ 596600 w 1193200"/>
                <a:gd name="connsiteY1" fmla="*/ 0 h 456000"/>
                <a:gd name="connsiteX2" fmla="*/ 1193200 w 1193200"/>
                <a:gd name="connsiteY2" fmla="*/ 228000 h 456000"/>
                <a:gd name="connsiteX3" fmla="*/ 596600 w 1193200"/>
                <a:gd name="connsiteY3" fmla="*/ 456000 h 4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200" h="456000">
                  <a:moveTo>
                    <a:pt x="1193200" y="456000"/>
                  </a:moveTo>
                  <a:lnTo>
                    <a:pt x="1193200" y="0"/>
                  </a:lnTo>
                  <a:lnTo>
                    <a:pt x="0" y="0"/>
                  </a:lnTo>
                  <a:lnTo>
                    <a:pt x="0" y="456000"/>
                  </a:lnTo>
                  <a:lnTo>
                    <a:pt x="1193200" y="4560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Call us </a:t>
              </a:r>
            </a:p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and</a:t>
              </a:r>
            </a:p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E-Mail </a:t>
              </a:r>
            </a:p>
          </p:txBody>
        </p:sp>
        <p:sp>
          <p:nvSpPr>
            <p:cNvPr id="7" name="Process"/>
            <p:cNvSpPr/>
            <p:nvPr/>
          </p:nvSpPr>
          <p:spPr>
            <a:xfrm>
              <a:off x="5565700" y="3155400"/>
              <a:ext cx="1073500" cy="547200"/>
            </a:xfrm>
            <a:custGeom>
              <a:avLst/>
              <a:gdLst>
                <a:gd name="connsiteX0" fmla="*/ 0 w 1073500"/>
                <a:gd name="connsiteY0" fmla="*/ 273600 h 547200"/>
                <a:gd name="connsiteX1" fmla="*/ 536750 w 1073500"/>
                <a:gd name="connsiteY1" fmla="*/ 0 h 547200"/>
                <a:gd name="connsiteX2" fmla="*/ 1073500 w 1073500"/>
                <a:gd name="connsiteY2" fmla="*/ 273600 h 547200"/>
                <a:gd name="connsiteX3" fmla="*/ 536750 w 1073500"/>
                <a:gd name="connsiteY3" fmla="*/ 547200 h 54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3500" h="547200">
                  <a:moveTo>
                    <a:pt x="1073500" y="547200"/>
                  </a:moveTo>
                  <a:lnTo>
                    <a:pt x="1073500" y="0"/>
                  </a:lnTo>
                  <a:lnTo>
                    <a:pt x="0" y="0"/>
                  </a:lnTo>
                  <a:lnTo>
                    <a:pt x="0" y="547200"/>
                  </a:lnTo>
                  <a:lnTo>
                    <a:pt x="1073500" y="547200"/>
                  </a:lnTo>
                  <a:close/>
                </a:path>
              </a:pathLst>
            </a:custGeom>
            <a:gradFill>
              <a:gsLst>
                <a:gs pos="0">
                  <a:srgbClr val="FBFBFB"/>
                </a:gs>
                <a:gs pos="100000">
                  <a:srgbClr val="EFEFEF"/>
                </a:gs>
              </a:gsLst>
              <a:lin ang="5400000" scaled="0"/>
            </a:gradFill>
            <a:ln w="7600" cap="flat">
              <a:solidFill>
                <a:srgbClr val="6D6D6D"/>
              </a:solidFill>
              <a:bevel/>
            </a:ln>
            <a:effectLst>
              <a:outerShdw dist="21496" dir="2700000" algn="tl">
                <a:srgbClr val="000000">
                  <a:alpha val="8000"/>
                </a:srgbClr>
              </a:outerShdw>
            </a:effectLst>
          </p:spPr>
          <p:txBody>
            <a:bodyPr wrap="square" lIns="28000" tIns="18000" rIns="28000" bIns="18000" rtlCol="0" anchor="ctr"/>
            <a:lstStyle/>
            <a:p>
              <a:pPr algn="ctr"/>
              <a:r>
                <a:rPr sz="1400">
                  <a:solidFill>
                    <a:srgbClr val="303030"/>
                  </a:solidFill>
                  <a:latin typeface="Arial"/>
                </a:rPr>
                <a:t>Skype call</a:t>
              </a:r>
            </a:p>
          </p:txBody>
        </p:sp>
        <p:sp>
          <p:nvSpPr>
            <p:cNvPr id="8" name="ConnectLine"/>
            <p:cNvSpPr/>
            <p:nvPr/>
          </p:nvSpPr>
          <p:spPr>
            <a:xfrm>
              <a:off x="3264800" y="3421400"/>
              <a:ext cx="478800" cy="0"/>
            </a:xfrm>
            <a:custGeom>
              <a:avLst/>
              <a:gdLst/>
              <a:ahLst/>
              <a:cxnLst/>
              <a:rect l="0" t="0" r="0" b="0"/>
              <a:pathLst>
                <a:path w="478800" fill="none">
                  <a:moveTo>
                    <a:pt x="0" y="0"/>
                  </a:moveTo>
                  <a:lnTo>
                    <a:pt x="4788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9" name="ConnectLine"/>
            <p:cNvSpPr/>
            <p:nvPr/>
          </p:nvSpPr>
          <p:spPr>
            <a:xfrm>
              <a:off x="4936800" y="3421400"/>
              <a:ext cx="628900" cy="7600"/>
            </a:xfrm>
            <a:custGeom>
              <a:avLst/>
              <a:gdLst/>
              <a:ahLst/>
              <a:cxnLst/>
              <a:rect l="0" t="0" r="0" b="0"/>
              <a:pathLst>
                <a:path w="628900" h="7600" fill="none">
                  <a:moveTo>
                    <a:pt x="0" y="0"/>
                  </a:moveTo>
                  <a:lnTo>
                    <a:pt x="628900" y="0"/>
                  </a:lnTo>
                </a:path>
              </a:pathLst>
            </a:custGeom>
            <a:noFill/>
            <a:ln w="7600" cap="flat">
              <a:solidFill>
                <a:srgbClr val="6D6D6D"/>
              </a:solidFill>
              <a:bevel/>
              <a:tailEnd type="stealth" w="med" len="med"/>
            </a:ln>
          </p:spPr>
        </p:sp>
        <p:sp>
          <p:nvSpPr>
            <p:cNvPr id="10" name="lines"/>
            <p:cNvSpPr/>
            <p:nvPr/>
          </p:nvSpPr>
          <p:spPr>
            <a:xfrm>
              <a:off x="2497200" y="3147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1" name="lines"/>
            <p:cNvSpPr/>
            <p:nvPr/>
          </p:nvSpPr>
          <p:spPr>
            <a:xfrm>
              <a:off x="2953200" y="3147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2" name="lines"/>
            <p:cNvSpPr/>
            <p:nvPr/>
          </p:nvSpPr>
          <p:spPr>
            <a:xfrm>
              <a:off x="2846800" y="3603800"/>
              <a:ext cx="106400" cy="106400"/>
            </a:xfrm>
            <a:custGeom>
              <a:avLst/>
              <a:gdLst/>
              <a:ahLst/>
              <a:cxnLst/>
              <a:rect l="0" t="0" r="0" b="0"/>
              <a:pathLst>
                <a:path w="106400" h="106400">
                  <a:moveTo>
                    <a:pt x="106400" y="0"/>
                  </a:moveTo>
                  <a:lnTo>
                    <a:pt x="0" y="1064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3" name="lines"/>
            <p:cNvSpPr/>
            <p:nvPr/>
          </p:nvSpPr>
          <p:spPr>
            <a:xfrm>
              <a:off x="3409200" y="3147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4" name="lines"/>
            <p:cNvSpPr/>
            <p:nvPr/>
          </p:nvSpPr>
          <p:spPr>
            <a:xfrm>
              <a:off x="3302800" y="3603800"/>
              <a:ext cx="106400" cy="106400"/>
            </a:xfrm>
            <a:custGeom>
              <a:avLst/>
              <a:gdLst/>
              <a:ahLst/>
              <a:cxnLst/>
              <a:rect l="0" t="0" r="0" b="0"/>
              <a:pathLst>
                <a:path w="106400" h="106400">
                  <a:moveTo>
                    <a:pt x="106400" y="0"/>
                  </a:moveTo>
                  <a:lnTo>
                    <a:pt x="0" y="1064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5" name="lines"/>
            <p:cNvSpPr/>
            <p:nvPr/>
          </p:nvSpPr>
          <p:spPr>
            <a:xfrm>
              <a:off x="3865200" y="3147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6" name="lines"/>
            <p:cNvSpPr/>
            <p:nvPr/>
          </p:nvSpPr>
          <p:spPr>
            <a:xfrm>
              <a:off x="3758800" y="3603800"/>
              <a:ext cx="106400" cy="106400"/>
            </a:xfrm>
            <a:custGeom>
              <a:avLst/>
              <a:gdLst/>
              <a:ahLst/>
              <a:cxnLst/>
              <a:rect l="0" t="0" r="0" b="0"/>
              <a:pathLst>
                <a:path w="106400" h="106400">
                  <a:moveTo>
                    <a:pt x="106400" y="0"/>
                  </a:moveTo>
                  <a:lnTo>
                    <a:pt x="0" y="1064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7" name="lines"/>
            <p:cNvSpPr/>
            <p:nvPr/>
          </p:nvSpPr>
          <p:spPr>
            <a:xfrm>
              <a:off x="4321200" y="3147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8" name="lines"/>
            <p:cNvSpPr/>
            <p:nvPr/>
          </p:nvSpPr>
          <p:spPr>
            <a:xfrm>
              <a:off x="4214800" y="3603800"/>
              <a:ext cx="106400" cy="106400"/>
            </a:xfrm>
            <a:custGeom>
              <a:avLst/>
              <a:gdLst/>
              <a:ahLst/>
              <a:cxnLst/>
              <a:rect l="0" t="0" r="0" b="0"/>
              <a:pathLst>
                <a:path w="106400" h="106400">
                  <a:moveTo>
                    <a:pt x="106400" y="0"/>
                  </a:moveTo>
                  <a:lnTo>
                    <a:pt x="0" y="1064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19" name="lines"/>
            <p:cNvSpPr/>
            <p:nvPr/>
          </p:nvSpPr>
          <p:spPr>
            <a:xfrm>
              <a:off x="4777200" y="3147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0" name="lines"/>
            <p:cNvSpPr/>
            <p:nvPr/>
          </p:nvSpPr>
          <p:spPr>
            <a:xfrm>
              <a:off x="4670800" y="3603800"/>
              <a:ext cx="106400" cy="106400"/>
            </a:xfrm>
            <a:custGeom>
              <a:avLst/>
              <a:gdLst/>
              <a:ahLst/>
              <a:cxnLst/>
              <a:rect l="0" t="0" r="0" b="0"/>
              <a:pathLst>
                <a:path w="106400" h="106400">
                  <a:moveTo>
                    <a:pt x="106400" y="0"/>
                  </a:moveTo>
                  <a:lnTo>
                    <a:pt x="0" y="1064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1" name="lines"/>
            <p:cNvSpPr/>
            <p:nvPr/>
          </p:nvSpPr>
          <p:spPr>
            <a:xfrm>
              <a:off x="5233200" y="3147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2" name="lines"/>
            <p:cNvSpPr/>
            <p:nvPr/>
          </p:nvSpPr>
          <p:spPr>
            <a:xfrm>
              <a:off x="5126800" y="3603800"/>
              <a:ext cx="106400" cy="106400"/>
            </a:xfrm>
            <a:custGeom>
              <a:avLst/>
              <a:gdLst/>
              <a:ahLst/>
              <a:cxnLst/>
              <a:rect l="0" t="0" r="0" b="0"/>
              <a:pathLst>
                <a:path w="106400" h="106400">
                  <a:moveTo>
                    <a:pt x="106400" y="0"/>
                  </a:moveTo>
                  <a:lnTo>
                    <a:pt x="0" y="1064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3" name="lines"/>
            <p:cNvSpPr/>
            <p:nvPr/>
          </p:nvSpPr>
          <p:spPr>
            <a:xfrm>
              <a:off x="5689200" y="3147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4" name="lines"/>
            <p:cNvSpPr/>
            <p:nvPr/>
          </p:nvSpPr>
          <p:spPr>
            <a:xfrm>
              <a:off x="5582800" y="3603800"/>
              <a:ext cx="106400" cy="106400"/>
            </a:xfrm>
            <a:custGeom>
              <a:avLst/>
              <a:gdLst/>
              <a:ahLst/>
              <a:cxnLst/>
              <a:rect l="0" t="0" r="0" b="0"/>
              <a:pathLst>
                <a:path w="106400" h="106400">
                  <a:moveTo>
                    <a:pt x="106400" y="0"/>
                  </a:moveTo>
                  <a:lnTo>
                    <a:pt x="0" y="1064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5" name="lines"/>
            <p:cNvSpPr/>
            <p:nvPr/>
          </p:nvSpPr>
          <p:spPr>
            <a:xfrm>
              <a:off x="6145200" y="3147800"/>
              <a:ext cx="456000" cy="456000"/>
            </a:xfrm>
            <a:custGeom>
              <a:avLst/>
              <a:gdLst/>
              <a:ahLst/>
              <a:cxnLst/>
              <a:rect l="0" t="0" r="0" b="0"/>
              <a:pathLst>
                <a:path w="456000" h="456000">
                  <a:moveTo>
                    <a:pt x="456000" y="0"/>
                  </a:moveTo>
                  <a:lnTo>
                    <a:pt x="0" y="456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6" name="lines"/>
            <p:cNvSpPr/>
            <p:nvPr/>
          </p:nvSpPr>
          <p:spPr>
            <a:xfrm>
              <a:off x="6038800" y="3603800"/>
              <a:ext cx="106400" cy="106400"/>
            </a:xfrm>
            <a:custGeom>
              <a:avLst/>
              <a:gdLst/>
              <a:ahLst/>
              <a:cxnLst/>
              <a:rect l="0" t="0" r="0" b="0"/>
              <a:pathLst>
                <a:path w="106400" h="106400">
                  <a:moveTo>
                    <a:pt x="106400" y="0"/>
                  </a:moveTo>
                  <a:lnTo>
                    <a:pt x="0" y="1064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  <p:sp>
          <p:nvSpPr>
            <p:cNvPr id="27" name="lines"/>
            <p:cNvSpPr/>
            <p:nvPr/>
          </p:nvSpPr>
          <p:spPr>
            <a:xfrm>
              <a:off x="6494800" y="3558200"/>
              <a:ext cx="152000" cy="152000"/>
            </a:xfrm>
            <a:custGeom>
              <a:avLst/>
              <a:gdLst/>
              <a:ahLst/>
              <a:cxnLst/>
              <a:rect l="0" t="0" r="0" b="0"/>
              <a:pathLst>
                <a:path w="152000" h="152000">
                  <a:moveTo>
                    <a:pt x="152000" y="0"/>
                  </a:moveTo>
                  <a:lnTo>
                    <a:pt x="0" y="152000"/>
                  </a:lnTo>
                  <a:close/>
                </a:path>
              </a:pathLst>
            </a:custGeom>
            <a:noFill/>
            <a:ln w="7600" cap="flat">
              <a:solidFill>
                <a:srgbClr val="26FF3C">
                  <a:alpha val="38000"/>
                </a:srgbClr>
              </a:solidFill>
              <a:bevel/>
            </a:ln>
          </p:spPr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2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ONY-VAIO\Desktop\Prgrm screen\schedule list 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62200"/>
            <a:ext cx="9144000" cy="4448175"/>
          </a:xfrm>
          <a:prstGeom prst="rect">
            <a:avLst/>
          </a:prstGeom>
          <a:noFill/>
        </p:spPr>
      </p:pic>
      <p:pic>
        <p:nvPicPr>
          <p:cNvPr id="2052" name="Picture 4" descr="C:\Program Files (x86)\Microsoft Office\MEDIA\OFFICE12\Bullets\j0115834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371600"/>
            <a:ext cx="142875" cy="142875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209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76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72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7600" y="3276600"/>
            <a:ext cx="1066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5800" y="2667000"/>
            <a:ext cx="1219200" cy="18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0672"/>
            <a:ext cx="1028700" cy="4751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86500" y="4229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86500" y="48006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67000" y="4229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24600" y="5372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0"/>
            <a:ext cx="629608" cy="457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9816" y="4191000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64089" y="4756091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59816" y="5321182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65513" y="5886273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2" y="5192248"/>
            <a:ext cx="793438" cy="4465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2" y="5791200"/>
            <a:ext cx="766376" cy="38922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7010400" y="2672340"/>
            <a:ext cx="685800" cy="147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848600" y="2699226"/>
            <a:ext cx="747757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000604" y="6413265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7" y="6324600"/>
            <a:ext cx="798423" cy="4290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76275" y="1393767"/>
            <a:ext cx="685800" cy="762000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342900" y="2699226"/>
            <a:ext cx="1714500" cy="152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6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Program Files (x86)\Microsoft Office\MEDIA\OFFICE12\Bullets\j0115834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3357562"/>
            <a:ext cx="142875" cy="142875"/>
          </a:xfrm>
          <a:prstGeom prst="rect">
            <a:avLst/>
          </a:prstGeom>
          <a:noFill/>
        </p:spPr>
      </p:pic>
      <p:pic>
        <p:nvPicPr>
          <p:cNvPr id="2051" name="Picture 3" descr="C:\Program Files (x86)\Microsoft Office\MEDIA\OFFICE12\Bullets\j0115834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5162" y="3470274"/>
            <a:ext cx="142875" cy="142875"/>
          </a:xfrm>
          <a:prstGeom prst="rect">
            <a:avLst/>
          </a:prstGeom>
          <a:noFill/>
        </p:spPr>
      </p:pic>
      <p:pic>
        <p:nvPicPr>
          <p:cNvPr id="3074" name="Picture 2" descr="C:\Users\SONY-VAIO\Desktop\Prgrm screen\Click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333625"/>
            <a:ext cx="9144000" cy="4067175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953000" y="3429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72200" y="3429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43800" y="3428999"/>
            <a:ext cx="1066800" cy="228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4543" y="2800350"/>
            <a:ext cx="685800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4597147" y="2667000"/>
            <a:ext cx="533400" cy="233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267200"/>
            <a:ext cx="1630680" cy="2590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00800" y="4598795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400088" y="52578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08634" y="59436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100843" y="2743200"/>
            <a:ext cx="747757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24800" y="27432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09800" y="3428999"/>
            <a:ext cx="304800" cy="202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39071" y="2925910"/>
            <a:ext cx="685800" cy="7620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80" y="6271260"/>
            <a:ext cx="7284720" cy="6019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flipV="1">
            <a:off x="448164" y="2707772"/>
            <a:ext cx="1685436" cy="18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609600" y="1619140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9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ONY-VAIO\Desktop\Prgrm screen\schedule list 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62200"/>
            <a:ext cx="9144000" cy="4448175"/>
          </a:xfrm>
          <a:prstGeom prst="rect">
            <a:avLst/>
          </a:prstGeom>
          <a:noFill/>
        </p:spPr>
      </p:pic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4038600"/>
            <a:ext cx="685800" cy="7620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209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2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5800" y="2707772"/>
            <a:ext cx="457200" cy="111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886200"/>
            <a:ext cx="1554480" cy="2286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667000" y="4229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86500" y="4246904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86500" y="48460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56646" y="5387946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896100" y="2707772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758513" y="26670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04988" y="3276600"/>
            <a:ext cx="1066800" cy="228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0604" y="6413265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7" y="6324600"/>
            <a:ext cx="798423" cy="4290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 flipV="1">
            <a:off x="381000" y="2667000"/>
            <a:ext cx="1685436" cy="18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515188" y="1609725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0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9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2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0" y="3276600"/>
            <a:ext cx="1219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5800" y="2667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:\Users\SONY-VAIO\Desktop\Prgrm screen\Click on prgrm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0"/>
            <a:ext cx="9144000" cy="5257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524000" y="594360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Category: News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1219200" y="5967799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7" y="3886199"/>
            <a:ext cx="1588663" cy="7099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667000" y="4184048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324600" y="4184048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19900" y="26670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72400" y="26670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24800" y="27432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391400" y="3258884"/>
            <a:ext cx="1143000" cy="2463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765349"/>
            <a:ext cx="2514600" cy="1600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300" y="4953000"/>
            <a:ext cx="1206500" cy="35885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22742" y="499278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+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88750" y="5105400"/>
            <a:ext cx="685800" cy="762000"/>
          </a:xfrm>
          <a:prstGeom prst="rect">
            <a:avLst/>
          </a:prstGeom>
          <a:noFill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4765350"/>
            <a:ext cx="281964" cy="1600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 flipV="1">
            <a:off x="381000" y="2590800"/>
            <a:ext cx="1685436" cy="18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609600" y="1584355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8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9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2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0" y="3276600"/>
            <a:ext cx="1219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5800" y="2667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5257800"/>
            <a:ext cx="685800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6400800" y="3048000"/>
            <a:ext cx="1600200" cy="266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C:\Users\SONY-VAIO\Desktop\Prgrm screen\Clic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57425"/>
            <a:ext cx="9144000" cy="4829175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6400800" y="3079750"/>
            <a:ext cx="1600200" cy="2406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4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1495" y="5256376"/>
            <a:ext cx="685800" cy="762000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6553200" y="5334000"/>
            <a:ext cx="1600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51298" y="3410128"/>
            <a:ext cx="803304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Sign Up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 flipV="1">
            <a:off x="6667500" y="3101974"/>
            <a:ext cx="1028700" cy="252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54394" y="2514600"/>
            <a:ext cx="1603406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Leisure guide.com</a:t>
            </a:r>
            <a:endParaRPr lang="en-US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0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9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2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0" y="3276600"/>
            <a:ext cx="1219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5800" y="2667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 descr="C:\Users\SONY-VAIO\Desktop\Prgrm screen\Clic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</p:spPr>
      </p:pic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4953000"/>
            <a:ext cx="685800" cy="76200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10292" y="3376657"/>
            <a:ext cx="618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(free)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41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60198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2510">
            <a:off x="2978030" y="565174"/>
            <a:ext cx="3132452" cy="494597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9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2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0" y="3276600"/>
            <a:ext cx="1219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5800" y="2667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:\Users\SONY-VAIO\Desktop\Prgrm screen\Click on prgrm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0"/>
            <a:ext cx="9144000" cy="5257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524000" y="594360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Category: News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1219200" y="5967799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7" y="3886199"/>
            <a:ext cx="1588663" cy="7099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667000" y="4184048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324600" y="4184048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19900" y="26670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72400" y="26670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24800" y="27432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391400" y="3258884"/>
            <a:ext cx="1143000" cy="2463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765349"/>
            <a:ext cx="2514600" cy="1600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300" y="4953000"/>
            <a:ext cx="1206500" cy="35885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22742" y="499278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+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00800" y="5791200"/>
            <a:ext cx="685800" cy="762000"/>
          </a:xfrm>
          <a:prstGeom prst="rect">
            <a:avLst/>
          </a:prstGeom>
          <a:noFill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4765350"/>
            <a:ext cx="281964" cy="1600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sp>
        <p:nvSpPr>
          <p:cNvPr id="26" name="Down Arrow 25"/>
          <p:cNvSpPr/>
          <p:nvPr/>
        </p:nvSpPr>
        <p:spPr>
          <a:xfrm>
            <a:off x="685800" y="1600200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5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ONY-VAIO\Desktop\Prgrm screen\schedule list 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62200"/>
            <a:ext cx="9144000" cy="4448175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209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76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72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7600" y="3276600"/>
            <a:ext cx="1066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5800" y="2667000"/>
            <a:ext cx="457200" cy="152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0672"/>
            <a:ext cx="1028700" cy="4751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86500" y="4229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86500" y="48006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67000" y="4229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24600" y="5372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0"/>
            <a:ext cx="629608" cy="457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9816" y="4191000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64089" y="4756091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59816" y="5321182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65513" y="5886273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2" y="5192248"/>
            <a:ext cx="793438" cy="4465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2" y="5791200"/>
            <a:ext cx="766376" cy="38922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7010400" y="2672340"/>
            <a:ext cx="685800" cy="147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848600" y="2699226"/>
            <a:ext cx="747757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57300" y="4267200"/>
            <a:ext cx="685800" cy="762000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1000604" y="6413265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7" y="6324600"/>
            <a:ext cx="798423" cy="4290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sp>
        <p:nvSpPr>
          <p:cNvPr id="31" name="Down Arrow 30"/>
          <p:cNvSpPr/>
          <p:nvPr/>
        </p:nvSpPr>
        <p:spPr>
          <a:xfrm>
            <a:off x="672220" y="1578321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aptur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04800"/>
            <a:ext cx="8305799" cy="58213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5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209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" y="1981200"/>
            <a:ext cx="1371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62200"/>
            <a:ext cx="6019800" cy="464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76400"/>
            <a:ext cx="5993450" cy="1371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657884"/>
            <a:ext cx="1371600" cy="3233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 smtClean="0">
                <a:solidFill>
                  <a:srgbClr val="FF0000"/>
                </a:solidFill>
              </a:rPr>
              <a:t>Live TV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9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ONY-VAIO\Desktop\Prgrm screen\Program tv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62000" y="-28575"/>
            <a:ext cx="10210800" cy="2314575"/>
          </a:xfrm>
          <a:prstGeom prst="rect">
            <a:avLst/>
          </a:prstGeom>
          <a:noFill/>
        </p:spPr>
      </p:pic>
      <p:pic>
        <p:nvPicPr>
          <p:cNvPr id="1027" name="Picture 3" descr="C:\Users\SONY-VAIO\Desktop\Prgrm screen\schedule list 1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362200"/>
            <a:ext cx="9144000" cy="4448175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209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76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72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7600" y="3276600"/>
            <a:ext cx="1066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5800" y="2667000"/>
            <a:ext cx="457200" cy="152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0672"/>
            <a:ext cx="1028700" cy="4751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86500" y="4229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86500" y="48006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67000" y="4229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24600" y="5372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0"/>
            <a:ext cx="629608" cy="457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9816" y="4191000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64089" y="4756091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59816" y="5321182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65513" y="5886273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2" y="5192248"/>
            <a:ext cx="793438" cy="4465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2" y="5791200"/>
            <a:ext cx="766376" cy="38922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7010400" y="2672340"/>
            <a:ext cx="685800" cy="147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848600" y="2699226"/>
            <a:ext cx="747757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000604" y="6413265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7" y="6324600"/>
            <a:ext cx="798423" cy="429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899" y="1622738"/>
            <a:ext cx="1158340" cy="371126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21639" y="1960193"/>
            <a:ext cx="657587" cy="120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Telefilm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28800" y="1960193"/>
            <a:ext cx="228600" cy="120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34260" y="2909860"/>
            <a:ext cx="685800" cy="76200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392"/>
            <a:ext cx="4038600" cy="873273"/>
          </a:xfrm>
          <a:prstGeom prst="rect">
            <a:avLst/>
          </a:prstGeom>
        </p:spPr>
      </p:pic>
      <p:sp>
        <p:nvSpPr>
          <p:cNvPr id="25" name="Down Arrow 24"/>
          <p:cNvSpPr/>
          <p:nvPr/>
        </p:nvSpPr>
        <p:spPr>
          <a:xfrm>
            <a:off x="1524000" y="1524000"/>
            <a:ext cx="21026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5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9" y="0"/>
            <a:ext cx="10210799" cy="2209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09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76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72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7600" y="3276600"/>
            <a:ext cx="1066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5800" y="2667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1000" y="20574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72225" y="16383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72225" y="1676400"/>
            <a:ext cx="2037575" cy="368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Categoriesed</a:t>
            </a:r>
            <a:r>
              <a:rPr lang="en-US" dirty="0" smtClean="0">
                <a:solidFill>
                  <a:srgbClr val="002060"/>
                </a:solidFill>
              </a:rPr>
              <a:t> View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392"/>
            <a:ext cx="4038600" cy="873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11238"/>
            <a:ext cx="5791200" cy="5475362"/>
          </a:xfrm>
          <a:prstGeom prst="rect">
            <a:avLst/>
          </a:prstGeom>
        </p:spPr>
      </p:pic>
      <p:pic>
        <p:nvPicPr>
          <p:cNvPr id="33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24757" y="1752600"/>
            <a:ext cx="685800" cy="762000"/>
          </a:xfrm>
          <a:prstGeom prst="rect">
            <a:avLst/>
          </a:prstGeom>
          <a:noFill/>
        </p:spPr>
      </p:pic>
      <p:sp>
        <p:nvSpPr>
          <p:cNvPr id="16" name="Down Arrow 15"/>
          <p:cNvSpPr/>
          <p:nvPr/>
        </p:nvSpPr>
        <p:spPr>
          <a:xfrm>
            <a:off x="1409700" y="1485900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9" y="0"/>
            <a:ext cx="10210799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139" y="1600200"/>
            <a:ext cx="6061461" cy="51816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6200" y="1928813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-68723" y="16002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392"/>
            <a:ext cx="4038600" cy="873273"/>
          </a:xfrm>
          <a:prstGeom prst="rect">
            <a:avLst/>
          </a:prstGeom>
        </p:spPr>
      </p:pic>
      <p:pic>
        <p:nvPicPr>
          <p:cNvPr id="1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1184429"/>
            <a:ext cx="685800" cy="513820"/>
          </a:xfrm>
          <a:prstGeom prst="rect">
            <a:avLst/>
          </a:prstGeom>
          <a:noFill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919" y="2043113"/>
            <a:ext cx="2286000" cy="14194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09" y="3684141"/>
            <a:ext cx="2286000" cy="14194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5427666"/>
            <a:ext cx="2286000" cy="1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4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ONY-VAIO\Desktop\Prgrm screen\schedule list 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62200"/>
            <a:ext cx="9144000" cy="4448175"/>
          </a:xfrm>
          <a:prstGeom prst="rect">
            <a:avLst/>
          </a:prstGeom>
          <a:noFill/>
        </p:spPr>
      </p:pic>
      <p:pic>
        <p:nvPicPr>
          <p:cNvPr id="2052" name="Picture 4" descr="C:\Program Files (x86)\Microsoft Office\MEDIA\OFFICE12\Bullets\j0115834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371600"/>
            <a:ext cx="142875" cy="142875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209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76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72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7600" y="3276600"/>
            <a:ext cx="1066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5800" y="2667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0672"/>
            <a:ext cx="1028700" cy="4751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86500" y="4229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86500" y="48006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67000" y="4229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24600" y="5372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0"/>
            <a:ext cx="629608" cy="457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9816" y="4191000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64089" y="4756091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59816" y="5321182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65513" y="5886273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2" y="5192248"/>
            <a:ext cx="793438" cy="4465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2" y="5791200"/>
            <a:ext cx="766376" cy="38922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7010400" y="2672340"/>
            <a:ext cx="685800" cy="147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848600" y="2699226"/>
            <a:ext cx="747757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000604" y="6413265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7" y="6324600"/>
            <a:ext cx="798423" cy="4290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7399" y="1676400"/>
            <a:ext cx="2800350" cy="771525"/>
          </a:xfrm>
          <a:prstGeom prst="rect">
            <a:avLst/>
          </a:prstGeom>
        </p:spPr>
      </p:pic>
      <p:sp>
        <p:nvSpPr>
          <p:cNvPr id="34" name="Down Arrow 33"/>
          <p:cNvSpPr/>
          <p:nvPr/>
        </p:nvSpPr>
        <p:spPr>
          <a:xfrm>
            <a:off x="3076148" y="1600200"/>
            <a:ext cx="304800" cy="1770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648200" y="2143125"/>
            <a:ext cx="685800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07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9" y="-152400"/>
            <a:ext cx="10210799" cy="22098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6200" y="18288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-68723" y="16002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-76200"/>
            <a:ext cx="4038600" cy="1004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47800"/>
            <a:ext cx="6934200" cy="5486399"/>
          </a:xfrm>
          <a:prstGeom prst="rect">
            <a:avLst/>
          </a:prstGeom>
        </p:spPr>
      </p:pic>
      <p:pic>
        <p:nvPicPr>
          <p:cNvPr id="12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89171" y="5029200"/>
            <a:ext cx="685800" cy="762000"/>
          </a:xfrm>
          <a:prstGeom prst="rect">
            <a:avLst/>
          </a:prstGeom>
          <a:noFill/>
        </p:spPr>
      </p:pic>
      <p:sp>
        <p:nvSpPr>
          <p:cNvPr id="9" name="Down Arrow 8"/>
          <p:cNvSpPr/>
          <p:nvPr/>
        </p:nvSpPr>
        <p:spPr>
          <a:xfrm>
            <a:off x="3276600" y="1333500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3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9" y="-152400"/>
            <a:ext cx="10210799" cy="22098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6200" y="18288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-68723" y="16002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-76200"/>
            <a:ext cx="4038600" cy="10046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447800"/>
            <a:ext cx="7612380" cy="5410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33800" y="4724400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Hall List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33800" y="5251450"/>
            <a:ext cx="2819400" cy="29708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Star Cineplex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66457" y="5803900"/>
            <a:ext cx="2819400" cy="29708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Blockbuster Cinema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66457" y="6411012"/>
            <a:ext cx="2819400" cy="29708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-----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629400" y="5265515"/>
            <a:ext cx="1143000" cy="297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Book  Ticket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6629400" y="5798915"/>
            <a:ext cx="1143000" cy="297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Book  Ticket</a:t>
            </a:r>
            <a:endParaRPr lang="en-US" sz="1400" dirty="0"/>
          </a:p>
        </p:txBody>
      </p:sp>
      <p:pic>
        <p:nvPicPr>
          <p:cNvPr id="15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3051" y="5911846"/>
            <a:ext cx="685800" cy="762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752600" y="5179203"/>
            <a:ext cx="74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IMDB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276600" y="1333500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2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9" y="-152400"/>
            <a:ext cx="10210799" cy="22098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6200" y="18288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-68723" y="16002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-76200"/>
            <a:ext cx="4038600" cy="10046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447800"/>
            <a:ext cx="7612380" cy="5410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33800" y="4724400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Hall List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33800" y="5251450"/>
            <a:ext cx="2819400" cy="29708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Star Cineplex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66457" y="5803900"/>
            <a:ext cx="2819400" cy="29708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Blockbuster Cinema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66457" y="6411012"/>
            <a:ext cx="2819400" cy="29708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-----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629400" y="5265515"/>
            <a:ext cx="1143000" cy="297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Book  Ticket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6629400" y="5798915"/>
            <a:ext cx="1143000" cy="297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Book  Ticket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47158"/>
            <a:ext cx="7238999" cy="4860017"/>
          </a:xfrm>
          <a:prstGeom prst="rect">
            <a:avLst/>
          </a:prstGeom>
        </p:spPr>
      </p:pic>
      <p:pic>
        <p:nvPicPr>
          <p:cNvPr id="15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43057" y="6395358"/>
            <a:ext cx="685800" cy="762000"/>
          </a:xfrm>
          <a:prstGeom prst="rect">
            <a:avLst/>
          </a:prstGeom>
          <a:noFill/>
        </p:spPr>
      </p:pic>
      <p:sp>
        <p:nvSpPr>
          <p:cNvPr id="16" name="Down Arrow 15"/>
          <p:cNvSpPr/>
          <p:nvPr/>
        </p:nvSpPr>
        <p:spPr>
          <a:xfrm>
            <a:off x="3276600" y="1312840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ONY-VAIO\Desktop\Prgrm screen\schedule list 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62200"/>
            <a:ext cx="9144000" cy="4448175"/>
          </a:xfrm>
          <a:prstGeom prst="rect">
            <a:avLst/>
          </a:prstGeom>
          <a:noFill/>
        </p:spPr>
      </p:pic>
      <p:pic>
        <p:nvPicPr>
          <p:cNvPr id="2052" name="Picture 4" descr="C:\Program Files (x86)\Microsoft Office\MEDIA\OFFICE12\Bullets\j0115834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371600"/>
            <a:ext cx="142875" cy="142875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209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76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72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7600" y="3276600"/>
            <a:ext cx="1066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5800" y="2667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0672"/>
            <a:ext cx="1028700" cy="4751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86500" y="4229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86500" y="48006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67000" y="4229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24600" y="5372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0"/>
            <a:ext cx="629608" cy="457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9816" y="4191000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64089" y="4756091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59816" y="5321182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65513" y="5886273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2" y="5192248"/>
            <a:ext cx="793438" cy="4465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2" y="5791200"/>
            <a:ext cx="766376" cy="38922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7010400" y="2672340"/>
            <a:ext cx="685800" cy="147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848600" y="2699226"/>
            <a:ext cx="747757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000604" y="6413265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7" y="6324600"/>
            <a:ext cx="798423" cy="4290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7399" y="1676400"/>
            <a:ext cx="2800350" cy="771525"/>
          </a:xfrm>
          <a:prstGeom prst="rect">
            <a:avLst/>
          </a:prstGeom>
        </p:spPr>
      </p:pic>
      <p:sp>
        <p:nvSpPr>
          <p:cNvPr id="34" name="Down Arrow 33"/>
          <p:cNvSpPr/>
          <p:nvPr/>
        </p:nvSpPr>
        <p:spPr>
          <a:xfrm>
            <a:off x="3076148" y="1600200"/>
            <a:ext cx="304800" cy="1770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572000" y="1795463"/>
            <a:ext cx="685800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763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9" y="-152400"/>
            <a:ext cx="10210799" cy="22098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6200" y="18288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-68723" y="16002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-76200"/>
            <a:ext cx="4038600" cy="10046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447800"/>
            <a:ext cx="7391401" cy="5410200"/>
          </a:xfrm>
          <a:prstGeom prst="rect">
            <a:avLst/>
          </a:prstGeom>
        </p:spPr>
      </p:pic>
      <p:pic>
        <p:nvPicPr>
          <p:cNvPr id="9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5829" y="4800600"/>
            <a:ext cx="685800" cy="762000"/>
          </a:xfrm>
          <a:prstGeom prst="rect">
            <a:avLst/>
          </a:prstGeom>
          <a:noFill/>
        </p:spPr>
      </p:pic>
      <p:sp>
        <p:nvSpPr>
          <p:cNvPr id="10" name="Down Arrow 9"/>
          <p:cNvSpPr/>
          <p:nvPr/>
        </p:nvSpPr>
        <p:spPr>
          <a:xfrm>
            <a:off x="3200400" y="1333500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4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8600"/>
            <a:ext cx="8229600" cy="568896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9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9" y="-152400"/>
            <a:ext cx="10210799" cy="22098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6200" y="18288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-68723" y="16002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-76200"/>
            <a:ext cx="4038600" cy="10046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9" y="1447800"/>
            <a:ext cx="7628281" cy="537277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3800" y="4724400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Hall List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33800" y="5251450"/>
            <a:ext cx="2819400" cy="29708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Star Cineplex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66457" y="5803900"/>
            <a:ext cx="2819400" cy="29708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Blockbuster Cinema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66457" y="6332315"/>
            <a:ext cx="2819400" cy="29708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Shymoli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Cinema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629400" y="5265515"/>
            <a:ext cx="1143000" cy="297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Book  Ticket</a:t>
            </a:r>
            <a:endParaRPr lang="en-US" sz="1400" dirty="0"/>
          </a:p>
        </p:txBody>
      </p:sp>
      <p:sp>
        <p:nvSpPr>
          <p:cNvPr id="15" name="Rounded Rectangle 14"/>
          <p:cNvSpPr/>
          <p:nvPr/>
        </p:nvSpPr>
        <p:spPr>
          <a:xfrm>
            <a:off x="6629400" y="5798915"/>
            <a:ext cx="1143000" cy="297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Book  Ticket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6651171" y="6324600"/>
            <a:ext cx="1143000" cy="297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Book  Ticket</a:t>
            </a:r>
            <a:endParaRPr lang="en-US" sz="1400" dirty="0"/>
          </a:p>
        </p:txBody>
      </p:sp>
      <p:pic>
        <p:nvPicPr>
          <p:cNvPr id="9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79212" y="5355776"/>
            <a:ext cx="685800" cy="762000"/>
          </a:xfrm>
          <a:prstGeom prst="rect">
            <a:avLst/>
          </a:prstGeom>
          <a:noFill/>
        </p:spPr>
      </p:pic>
      <p:sp>
        <p:nvSpPr>
          <p:cNvPr id="17" name="Down Arrow 16"/>
          <p:cNvSpPr/>
          <p:nvPr/>
        </p:nvSpPr>
        <p:spPr>
          <a:xfrm>
            <a:off x="3276600" y="1333500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1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9" y="-152400"/>
            <a:ext cx="10210799" cy="22098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6200" y="18288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-68723" y="16002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-76200"/>
            <a:ext cx="4038600" cy="10046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9" y="1447800"/>
            <a:ext cx="7628281" cy="537277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3800" y="4724400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Hall List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33800" y="5251450"/>
            <a:ext cx="2819400" cy="29708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Star Cineplex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66457" y="5803900"/>
            <a:ext cx="2819400" cy="29708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Blockbuster Cinema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66457" y="6332315"/>
            <a:ext cx="2819400" cy="29708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Shymoli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Cinema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629400" y="5265515"/>
            <a:ext cx="1143000" cy="297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Book  Ticket</a:t>
            </a:r>
            <a:endParaRPr lang="en-US" sz="1400" dirty="0"/>
          </a:p>
        </p:txBody>
      </p:sp>
      <p:sp>
        <p:nvSpPr>
          <p:cNvPr id="15" name="Rounded Rectangle 14"/>
          <p:cNvSpPr/>
          <p:nvPr/>
        </p:nvSpPr>
        <p:spPr>
          <a:xfrm>
            <a:off x="6629400" y="5798915"/>
            <a:ext cx="1143000" cy="297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Book  Ticket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6651171" y="6324600"/>
            <a:ext cx="1143000" cy="297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Book  Ticket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93" y="2412568"/>
            <a:ext cx="7074412" cy="4408006"/>
          </a:xfrm>
          <a:prstGeom prst="rect">
            <a:avLst/>
          </a:prstGeom>
        </p:spPr>
      </p:pic>
      <p:pic>
        <p:nvPicPr>
          <p:cNvPr id="9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47357" y="5231726"/>
            <a:ext cx="685800" cy="762000"/>
          </a:xfrm>
          <a:prstGeom prst="rect">
            <a:avLst/>
          </a:prstGeom>
          <a:noFill/>
        </p:spPr>
      </p:pic>
      <p:sp>
        <p:nvSpPr>
          <p:cNvPr id="17" name="Down Arrow 16"/>
          <p:cNvSpPr/>
          <p:nvPr/>
        </p:nvSpPr>
        <p:spPr>
          <a:xfrm>
            <a:off x="3233057" y="1333500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2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ONY-VAIO\Desktop\Prgrm screen\schedule list 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62200"/>
            <a:ext cx="9144000" cy="4448175"/>
          </a:xfrm>
          <a:prstGeom prst="rect">
            <a:avLst/>
          </a:prstGeom>
          <a:noFill/>
        </p:spPr>
      </p:pic>
      <p:pic>
        <p:nvPicPr>
          <p:cNvPr id="2052" name="Picture 4" descr="C:\Program Files (x86)\Microsoft Office\MEDIA\OFFICE12\Bullets\j0115834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371600"/>
            <a:ext cx="142875" cy="142875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209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76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72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7600" y="3276600"/>
            <a:ext cx="1066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5800" y="2667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0672"/>
            <a:ext cx="1028700" cy="4751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86500" y="4229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86500" y="48006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67000" y="4229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24600" y="5372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0"/>
            <a:ext cx="629608" cy="457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9816" y="4191000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64089" y="4756091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59816" y="5321182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65513" y="5886273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2" y="5192248"/>
            <a:ext cx="793438" cy="4465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2" y="5791200"/>
            <a:ext cx="766376" cy="38922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7010400" y="2672340"/>
            <a:ext cx="685800" cy="147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848600" y="2699226"/>
            <a:ext cx="747757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000604" y="6413265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7" y="6324600"/>
            <a:ext cx="798423" cy="4290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736078"/>
            <a:ext cx="2438400" cy="1150620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>
            <a:off x="4571644" y="1583060"/>
            <a:ext cx="228600" cy="2882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991100" y="2131286"/>
            <a:ext cx="685800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832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Program Files (x86)\Microsoft Office\MEDIA\OFFICE12\Bullets\j0115834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371600"/>
            <a:ext cx="142875" cy="142875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209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76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72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7600" y="3276600"/>
            <a:ext cx="1066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5800" y="2667000"/>
            <a:ext cx="457200" cy="143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-76200"/>
            <a:ext cx="10210798" cy="17479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56" y="1219200"/>
            <a:ext cx="7060244" cy="58674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31156" y="1399494"/>
            <a:ext cx="9144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62500" y="1416502"/>
            <a:ext cx="685800" cy="762000"/>
          </a:xfrm>
          <a:prstGeom prst="rect">
            <a:avLst/>
          </a:prstGeom>
          <a:noFill/>
        </p:spPr>
      </p:pic>
      <p:sp>
        <p:nvSpPr>
          <p:cNvPr id="15" name="Down Arrow 14"/>
          <p:cNvSpPr/>
          <p:nvPr/>
        </p:nvSpPr>
        <p:spPr>
          <a:xfrm>
            <a:off x="4610100" y="1000513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4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Program Files (x86)\Microsoft Office\MEDIA\OFFICE12\Bullets\j0115834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371600"/>
            <a:ext cx="142875" cy="142875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209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76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72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7600" y="3276600"/>
            <a:ext cx="1066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5800" y="2667000"/>
            <a:ext cx="457200" cy="143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-76200"/>
            <a:ext cx="10210798" cy="174797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31156" y="1399494"/>
            <a:ext cx="9144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03325"/>
            <a:ext cx="7467599" cy="5502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1223281"/>
            <a:ext cx="1295400" cy="225023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>
            <a:off x="4610100" y="994681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6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1306" y="0"/>
            <a:ext cx="9497010" cy="236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343400"/>
            <a:ext cx="85344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286000"/>
            <a:ext cx="8610600" cy="213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1676400"/>
            <a:ext cx="1066800" cy="685800"/>
          </a:xfrm>
          <a:prstGeom prst="rect">
            <a:avLst/>
          </a:prstGeom>
        </p:spPr>
      </p:pic>
      <p:pic>
        <p:nvPicPr>
          <p:cNvPr id="6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7800" y="1828800"/>
            <a:ext cx="685800" cy="762000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392"/>
            <a:ext cx="4038600" cy="87327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6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1306" y="0"/>
            <a:ext cx="9497010" cy="23622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6400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38200" y="3581400"/>
            <a:ext cx="7620000" cy="3200400"/>
          </a:xfrm>
          <a:prstGeom prst="rect">
            <a:avLst/>
          </a:prstGeom>
          <a:noFill/>
        </p:spPr>
      </p:pic>
      <p:pic>
        <p:nvPicPr>
          <p:cNvPr id="12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01000" y="4652473"/>
            <a:ext cx="685800" cy="7620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838200" y="1752600"/>
            <a:ext cx="7696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0" y="2476500"/>
            <a:ext cx="685800" cy="7620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392"/>
            <a:ext cx="4038600" cy="87327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3" name="Down Arrow 2"/>
          <p:cNvSpPr/>
          <p:nvPr/>
        </p:nvSpPr>
        <p:spPr>
          <a:xfrm>
            <a:off x="4953000" y="1600200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7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1306" y="0"/>
            <a:ext cx="9497010" cy="236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676400"/>
            <a:ext cx="1066800" cy="685800"/>
          </a:xfrm>
          <a:prstGeom prst="rect">
            <a:avLst/>
          </a:prstGeom>
        </p:spPr>
      </p:pic>
      <p:pic>
        <p:nvPicPr>
          <p:cNvPr id="5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33400" y="2438400"/>
            <a:ext cx="8077200" cy="3657600"/>
          </a:xfrm>
          <a:prstGeom prst="rect">
            <a:avLst/>
          </a:prstGeom>
          <a:noFill/>
        </p:spPr>
      </p:pic>
      <p:pic>
        <p:nvPicPr>
          <p:cNvPr id="4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0" y="2133600"/>
            <a:ext cx="685800" cy="762000"/>
          </a:xfrm>
          <a:prstGeom prst="rect">
            <a:avLst/>
          </a:prstGeom>
          <a:noFill/>
        </p:spPr>
      </p:pic>
      <p:pic>
        <p:nvPicPr>
          <p:cNvPr id="7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304800" y="6096000"/>
            <a:ext cx="9601200" cy="1066799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392"/>
            <a:ext cx="4038600" cy="87327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1306" y="0"/>
            <a:ext cx="9497010" cy="2362200"/>
          </a:xfrm>
          <a:prstGeom prst="rect">
            <a:avLst/>
          </a:prstGeom>
        </p:spPr>
      </p:pic>
      <p:pic>
        <p:nvPicPr>
          <p:cNvPr id="3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" y="2285999"/>
            <a:ext cx="8077200" cy="3505201"/>
          </a:xfrm>
          <a:prstGeom prst="rect">
            <a:avLst/>
          </a:prstGeom>
          <a:noFill/>
        </p:spPr>
      </p:pic>
      <p:pic>
        <p:nvPicPr>
          <p:cNvPr id="4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4299" y="4191000"/>
            <a:ext cx="685800" cy="762000"/>
          </a:xfrm>
          <a:prstGeom prst="rect">
            <a:avLst/>
          </a:prstGeom>
          <a:noFill/>
        </p:spPr>
      </p:pic>
      <p:pic>
        <p:nvPicPr>
          <p:cNvPr id="6" name="Picture 5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57200" y="5791201"/>
            <a:ext cx="8153400" cy="1066799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392"/>
            <a:ext cx="4038600" cy="87327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953000" y="1600200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7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1306" y="0"/>
            <a:ext cx="9497010" cy="236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86000"/>
            <a:ext cx="8001000" cy="4191000"/>
          </a:xfrm>
          <a:prstGeom prst="rect">
            <a:avLst/>
          </a:prstGeom>
        </p:spPr>
      </p:pic>
      <p:pic>
        <p:nvPicPr>
          <p:cNvPr id="5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6096000"/>
            <a:ext cx="533400" cy="6096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362200" y="1947017"/>
            <a:ext cx="4495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amazing race: King of jungle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392"/>
            <a:ext cx="4038600" cy="87327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953000" y="1600200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2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Untitle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04800"/>
            <a:ext cx="8229600" cy="554003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2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0"/>
            <a:ext cx="9497010" cy="2362200"/>
          </a:xfrm>
          <a:prstGeom prst="rect">
            <a:avLst/>
          </a:prstGeom>
        </p:spPr>
      </p:pic>
      <p:pic>
        <p:nvPicPr>
          <p:cNvPr id="4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1447800"/>
            <a:ext cx="685800" cy="762000"/>
          </a:xfrm>
          <a:prstGeom prst="rect">
            <a:avLst/>
          </a:prstGeom>
          <a:noFill/>
        </p:spPr>
      </p:pic>
      <p:pic>
        <p:nvPicPr>
          <p:cNvPr id="5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81000" y="2438400"/>
            <a:ext cx="2650403" cy="3124200"/>
          </a:xfrm>
          <a:prstGeom prst="rect">
            <a:avLst/>
          </a:prstGeom>
          <a:noFill/>
        </p:spPr>
      </p:pic>
      <p:pic>
        <p:nvPicPr>
          <p:cNvPr id="6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048000" y="2819400"/>
            <a:ext cx="2819400" cy="2743200"/>
          </a:xfrm>
          <a:prstGeom prst="rect">
            <a:avLst/>
          </a:prstGeom>
          <a:noFill/>
        </p:spPr>
      </p:pic>
      <p:pic>
        <p:nvPicPr>
          <p:cNvPr id="7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5791200" y="3124200"/>
            <a:ext cx="3048000" cy="1600200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392"/>
            <a:ext cx="4038600" cy="87327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9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0"/>
            <a:ext cx="9497010" cy="236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392"/>
            <a:ext cx="4038600" cy="8732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7924800" cy="5088467"/>
          </a:xfrm>
          <a:prstGeom prst="rect">
            <a:avLst/>
          </a:prstGeom>
        </p:spPr>
      </p:pic>
      <p:pic>
        <p:nvPicPr>
          <p:cNvPr id="4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1447800"/>
            <a:ext cx="685800" cy="762000"/>
          </a:xfrm>
          <a:prstGeom prst="rect">
            <a:avLst/>
          </a:prstGeom>
          <a:noFill/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7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72205" y="5761068"/>
            <a:ext cx="471195" cy="4873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53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9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2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0" y="3276600"/>
            <a:ext cx="1219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5800" y="2667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5257800"/>
            <a:ext cx="685800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6400800" y="3048000"/>
            <a:ext cx="1600200" cy="266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400800" y="3079750"/>
            <a:ext cx="1600200" cy="2406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14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1495" y="5256376"/>
            <a:ext cx="685800" cy="762000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6553200" y="5334000"/>
            <a:ext cx="1600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51298" y="3410128"/>
            <a:ext cx="803304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Sign Up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 flipV="1">
            <a:off x="6667500" y="3101974"/>
            <a:ext cx="1028700" cy="252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54394" y="2514600"/>
            <a:ext cx="1603406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Leisure guide.com</a:t>
            </a:r>
            <a:endParaRPr lang="en-US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pic>
        <p:nvPicPr>
          <p:cNvPr id="4098" name="Picture 2" descr="C:\Users\SONY-VAIO\Desktop\Prgrm screen\Click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1724025"/>
            <a:ext cx="8610600" cy="4752975"/>
          </a:xfrm>
          <a:prstGeom prst="rect">
            <a:avLst/>
          </a:prstGeom>
          <a:noFill/>
        </p:spPr>
      </p:pic>
      <p:pic>
        <p:nvPicPr>
          <p:cNvPr id="21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5733" y="565150"/>
            <a:ext cx="685800" cy="762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6286500" y="2590117"/>
            <a:ext cx="1600200" cy="2406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36890" y="4676193"/>
            <a:ext cx="460405" cy="5522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805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0"/>
            <a:ext cx="9497010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392"/>
            <a:ext cx="4038600" cy="873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94" y="1524000"/>
            <a:ext cx="6342406" cy="6400800"/>
          </a:xfrm>
          <a:prstGeom prst="rect">
            <a:avLst/>
          </a:prstGeom>
        </p:spPr>
      </p:pic>
      <p:pic>
        <p:nvPicPr>
          <p:cNvPr id="4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502333"/>
            <a:ext cx="685800" cy="762000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2188792"/>
            <a:ext cx="2438400" cy="2768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400" y="2188792"/>
            <a:ext cx="2415618" cy="27687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9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2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0" y="3276600"/>
            <a:ext cx="1219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5800" y="2667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53200" y="5334000"/>
            <a:ext cx="1600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719974" y="546539"/>
            <a:ext cx="1004887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</a:rPr>
              <a:t>Norseman</a:t>
            </a:r>
            <a:endParaRPr 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144" y="539016"/>
            <a:ext cx="276225" cy="228600"/>
          </a:xfrm>
          <a:prstGeom prst="rect">
            <a:avLst/>
          </a:prstGeom>
        </p:spPr>
      </p:pic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0" y="681060"/>
            <a:ext cx="685800" cy="7620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03070"/>
            <a:ext cx="5722620" cy="3299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995" y="2575532"/>
            <a:ext cx="1036410" cy="3200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2575532"/>
            <a:ext cx="1066800" cy="205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8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697468"/>
            <a:ext cx="175150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Context Diagram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7772400" cy="4343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038600" y="3048000"/>
            <a:ext cx="1219200" cy="838200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1828800" y="3733800"/>
            <a:ext cx="2209800" cy="1066800"/>
          </a:xfrm>
          <a:prstGeom prst="bentConnector3">
            <a:avLst>
              <a:gd name="adj1" fmla="val -154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10800000">
            <a:off x="5257800" y="3733800"/>
            <a:ext cx="1905002" cy="1066802"/>
          </a:xfrm>
          <a:prstGeom prst="bentConnector3">
            <a:avLst>
              <a:gd name="adj1" fmla="val 73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0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Program Files (x86)\Microsoft Office\MEDIA\OFFICE12\Bullets\j0115834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3357562"/>
            <a:ext cx="142875" cy="142875"/>
          </a:xfrm>
          <a:prstGeom prst="rect">
            <a:avLst/>
          </a:prstGeom>
          <a:noFill/>
        </p:spPr>
      </p:pic>
      <p:pic>
        <p:nvPicPr>
          <p:cNvPr id="2051" name="Picture 3" descr="C:\Program Files (x86)\Microsoft Office\MEDIA\OFFICE12\Bullets\j0115834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5162" y="3470274"/>
            <a:ext cx="142875" cy="142875"/>
          </a:xfrm>
          <a:prstGeom prst="rect">
            <a:avLst/>
          </a:prstGeom>
          <a:noFill/>
        </p:spPr>
      </p:pic>
      <p:pic>
        <p:nvPicPr>
          <p:cNvPr id="3074" name="Picture 2" descr="C:\Users\SONY-VAIO\Desktop\Prgrm screen\Click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333625"/>
            <a:ext cx="9144000" cy="4067175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953000" y="3429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72200" y="3429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43800" y="3428999"/>
            <a:ext cx="1066800" cy="228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4543" y="2800350"/>
            <a:ext cx="685800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4597147" y="2667000"/>
            <a:ext cx="533400" cy="233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267200"/>
            <a:ext cx="1630680" cy="2590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00800" y="4598795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400088" y="52578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08634" y="59436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100843" y="2743200"/>
            <a:ext cx="747757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24800" y="27432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09800" y="3428999"/>
            <a:ext cx="304800" cy="202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39071" y="2925910"/>
            <a:ext cx="685800" cy="7620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80" y="6271260"/>
            <a:ext cx="7284720" cy="6019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flipV="1">
            <a:off x="448164" y="2707772"/>
            <a:ext cx="1685436" cy="18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609600" y="1619140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ONY-VAIO\Desktop\Prgrm screen\schedule list 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62200"/>
            <a:ext cx="9144000" cy="4448175"/>
          </a:xfrm>
          <a:prstGeom prst="rect">
            <a:avLst/>
          </a:prstGeom>
          <a:noFill/>
        </p:spPr>
      </p:pic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4038600"/>
            <a:ext cx="685800" cy="7620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209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2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5800" y="2707772"/>
            <a:ext cx="457200" cy="111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886200"/>
            <a:ext cx="1554480" cy="2286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667000" y="4229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86500" y="4246904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86500" y="48460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56646" y="5387946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896100" y="2707772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758513" y="26670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04988" y="3276600"/>
            <a:ext cx="1066800" cy="228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0604" y="6413265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7" y="6324600"/>
            <a:ext cx="798423" cy="4290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 flipV="1">
            <a:off x="381000" y="2667000"/>
            <a:ext cx="1685436" cy="18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515188" y="1609725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5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697468"/>
            <a:ext cx="128092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Level 0 DFD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1219200"/>
            <a:ext cx="10591800" cy="5105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860" y="4038600"/>
            <a:ext cx="9448800" cy="25146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9" y="-152400"/>
            <a:ext cx="10210799" cy="22098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6200" y="18288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-68723" y="16002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-76200"/>
            <a:ext cx="4038600" cy="1004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47800"/>
            <a:ext cx="6934200" cy="5486399"/>
          </a:xfrm>
          <a:prstGeom prst="rect">
            <a:avLst/>
          </a:prstGeom>
        </p:spPr>
      </p:pic>
      <p:pic>
        <p:nvPicPr>
          <p:cNvPr id="12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89171" y="5029200"/>
            <a:ext cx="685800" cy="762000"/>
          </a:xfrm>
          <a:prstGeom prst="rect">
            <a:avLst/>
          </a:prstGeom>
          <a:noFill/>
        </p:spPr>
      </p:pic>
      <p:sp>
        <p:nvSpPr>
          <p:cNvPr id="9" name="Down Arrow 8"/>
          <p:cNvSpPr/>
          <p:nvPr/>
        </p:nvSpPr>
        <p:spPr>
          <a:xfrm>
            <a:off x="3276600" y="1333500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04800"/>
            <a:ext cx="8229600" cy="567301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8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1219200"/>
            <a:ext cx="1066800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697468"/>
            <a:ext cx="128092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Level 0 DFD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436132"/>
            <a:ext cx="1661928" cy="238188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19400" y="1428111"/>
            <a:ext cx="6477000" cy="2381889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0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697468"/>
            <a:ext cx="128092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Level 0 DFD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1219200"/>
            <a:ext cx="10668000" cy="50292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9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2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0" y="3276600"/>
            <a:ext cx="1219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5800" y="2667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:\Users\SONY-VAIO\Desktop\Prgrm screen\Click on prgrm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0"/>
            <a:ext cx="9144000" cy="5257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524000" y="594360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Category: News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1219200" y="5967799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7" y="3886199"/>
            <a:ext cx="1588663" cy="7099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667000" y="4184048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324600" y="4184048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19900" y="26670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72400" y="26670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24800" y="27432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391400" y="3258884"/>
            <a:ext cx="1143000" cy="2463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765349"/>
            <a:ext cx="2514600" cy="1600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300" y="4953000"/>
            <a:ext cx="1206500" cy="35885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22742" y="499278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+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88750" y="5105400"/>
            <a:ext cx="685800" cy="762000"/>
          </a:xfrm>
          <a:prstGeom prst="rect">
            <a:avLst/>
          </a:prstGeom>
          <a:noFill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4765350"/>
            <a:ext cx="281964" cy="1600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 flipV="1">
            <a:off x="381000" y="2590800"/>
            <a:ext cx="1685436" cy="18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609600" y="1584355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1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9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2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0" y="3276600"/>
            <a:ext cx="1219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5800" y="2667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5257800"/>
            <a:ext cx="685800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6400800" y="3048000"/>
            <a:ext cx="1600200" cy="266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C:\Users\SONY-VAIO\Desktop\Prgrm screen\Clic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57425"/>
            <a:ext cx="9144000" cy="4829175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6400800" y="3079750"/>
            <a:ext cx="1600200" cy="2406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14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1495" y="5256376"/>
            <a:ext cx="685800" cy="762000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6553200" y="5334000"/>
            <a:ext cx="1600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51298" y="3410128"/>
            <a:ext cx="803304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Sign Up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 flipV="1">
            <a:off x="6667500" y="3101974"/>
            <a:ext cx="1028700" cy="252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54394" y="2514600"/>
            <a:ext cx="1603406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Leisure guide.com</a:t>
            </a:r>
            <a:endParaRPr lang="en-US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8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9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2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0" y="3276600"/>
            <a:ext cx="1219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5800" y="2667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 descr="C:\Users\SONY-VAIO\Desktop\Prgrm screen\Clic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</p:spPr>
      </p:pic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4953000"/>
            <a:ext cx="685800" cy="76200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10292" y="3376657"/>
            <a:ext cx="618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(free)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3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60198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2510">
            <a:off x="2978030" y="565174"/>
            <a:ext cx="3132452" cy="494597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5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0"/>
            <a:ext cx="9144000" cy="53402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697468"/>
            <a:ext cx="128092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Level 1 DFD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00400" y="1447800"/>
            <a:ext cx="4114800" cy="1981200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9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9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2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0" y="3276600"/>
            <a:ext cx="1219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5800" y="2667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:\Users\SONY-VAIO\Desktop\Prgrm screen\Click on prgrm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0"/>
            <a:ext cx="9144000" cy="5257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524000" y="594360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Category: News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1219200" y="5967799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7" y="3886199"/>
            <a:ext cx="1588663" cy="7099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667000" y="4184048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324600" y="4184048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19900" y="26670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72400" y="26670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24800" y="27432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391400" y="3258884"/>
            <a:ext cx="1143000" cy="2463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765349"/>
            <a:ext cx="2514600" cy="1600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300" y="4953000"/>
            <a:ext cx="1206500" cy="35885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22742" y="499278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+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00800" y="5791200"/>
            <a:ext cx="685800" cy="762000"/>
          </a:xfrm>
          <a:prstGeom prst="rect">
            <a:avLst/>
          </a:prstGeom>
          <a:noFill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4765350"/>
            <a:ext cx="281964" cy="1600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sp>
        <p:nvSpPr>
          <p:cNvPr id="26" name="Down Arrow 25"/>
          <p:cNvSpPr/>
          <p:nvPr/>
        </p:nvSpPr>
        <p:spPr>
          <a:xfrm>
            <a:off x="685800" y="1600200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8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697468"/>
            <a:ext cx="128092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Level 1 DFD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0"/>
            <a:ext cx="9144000" cy="53402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" y="3505200"/>
            <a:ext cx="8534400" cy="2819400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0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697468"/>
            <a:ext cx="128092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Level 1 DFD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0"/>
            <a:ext cx="9144000" cy="534021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1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04800"/>
            <a:ext cx="8229600" cy="572534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4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ONY-VAIO\Desktop\Prgrm screen\schedule list 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62200"/>
            <a:ext cx="9144000" cy="4448175"/>
          </a:xfrm>
          <a:prstGeom prst="rect">
            <a:avLst/>
          </a:prstGeom>
          <a:noFill/>
        </p:spPr>
      </p:pic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4038600"/>
            <a:ext cx="685800" cy="7620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209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2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5800" y="2707772"/>
            <a:ext cx="457200" cy="111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886200"/>
            <a:ext cx="1554480" cy="2286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667000" y="4229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86500" y="4246904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86500" y="48460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56646" y="5387946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896100" y="2707772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758513" y="26670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04988" y="3276600"/>
            <a:ext cx="1066800" cy="228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0604" y="6413265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7" y="6324600"/>
            <a:ext cx="798423" cy="4290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 flipV="1">
            <a:off x="381000" y="2667000"/>
            <a:ext cx="1685436" cy="18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515188" y="1609725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5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9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2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0" y="3276600"/>
            <a:ext cx="1219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5800" y="2667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:\Users\SONY-VAIO\Desktop\Prgrm screen\Click on prgrm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0"/>
            <a:ext cx="9144000" cy="5257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524000" y="594360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Category: News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1219200" y="5967799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7" y="3886199"/>
            <a:ext cx="1588663" cy="7099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667000" y="4184048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324600" y="4184048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19900" y="26670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72400" y="26670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24800" y="27432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391400" y="3258884"/>
            <a:ext cx="1143000" cy="2463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765349"/>
            <a:ext cx="2514600" cy="1600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300" y="4953000"/>
            <a:ext cx="1206500" cy="35885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22742" y="499278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+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88750" y="5105400"/>
            <a:ext cx="685800" cy="762000"/>
          </a:xfrm>
          <a:prstGeom prst="rect">
            <a:avLst/>
          </a:prstGeom>
          <a:noFill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4765350"/>
            <a:ext cx="281964" cy="1600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 flipV="1">
            <a:off x="381000" y="2590800"/>
            <a:ext cx="1685436" cy="18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609600" y="1584355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5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9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2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0" y="3276600"/>
            <a:ext cx="1219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5800" y="2667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53200" y="5334000"/>
            <a:ext cx="1600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719974" y="546539"/>
            <a:ext cx="1004887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</a:rPr>
              <a:t>Norseman</a:t>
            </a:r>
            <a:endParaRPr 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144" y="539016"/>
            <a:ext cx="276225" cy="228600"/>
          </a:xfrm>
          <a:prstGeom prst="rect">
            <a:avLst/>
          </a:prstGeom>
        </p:spPr>
      </p:pic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0" y="681060"/>
            <a:ext cx="685800" cy="7620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03070"/>
            <a:ext cx="5722620" cy="3299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995" y="2575532"/>
            <a:ext cx="1036410" cy="3200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2575532"/>
            <a:ext cx="1066800" cy="205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11903" y="2713414"/>
            <a:ext cx="685800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47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9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2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0" y="3276600"/>
            <a:ext cx="1219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5800" y="2667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5257800"/>
            <a:ext cx="685800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6400800" y="3048000"/>
            <a:ext cx="1600200" cy="266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C:\Users\SONY-VAIO\Desktop\Prgrm screen\Clic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57425"/>
            <a:ext cx="9144000" cy="4829175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6400800" y="3079750"/>
            <a:ext cx="1600200" cy="2406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14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1495" y="5256376"/>
            <a:ext cx="685800" cy="762000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6553200" y="5334000"/>
            <a:ext cx="1600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51298" y="3410128"/>
            <a:ext cx="803304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Sign Up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 flipV="1">
            <a:off x="6667500" y="3101974"/>
            <a:ext cx="1028700" cy="252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54394" y="2514600"/>
            <a:ext cx="1603406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Leisure guide.com</a:t>
            </a:r>
            <a:endParaRPr lang="en-US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2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9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2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0" y="3276600"/>
            <a:ext cx="1219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5800" y="2667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 descr="C:\Users\SONY-VAIO\Desktop\Prgrm screen\Clic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</p:spPr>
      </p:pic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4953000"/>
            <a:ext cx="685800" cy="76200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10292" y="3376657"/>
            <a:ext cx="618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(free)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25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60198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2510">
            <a:off x="2978030" y="565174"/>
            <a:ext cx="3132452" cy="494597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8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228600"/>
            <a:ext cx="188712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Activity diagram 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50332"/>
            <a:ext cx="7924800" cy="57266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3400" y="914400"/>
            <a:ext cx="381000" cy="1524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1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9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2200" y="3276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0" y="3276600"/>
            <a:ext cx="1219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5800" y="2667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:\Users\SONY-VAIO\Desktop\Prgrm screen\Click on prgrm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0"/>
            <a:ext cx="9144000" cy="5257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524000" y="594360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Category: News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1219200" y="5967799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7" y="3886199"/>
            <a:ext cx="1588663" cy="7099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667000" y="4184048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324600" y="4184048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19900" y="26670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72400" y="26670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24800" y="2743200"/>
            <a:ext cx="838200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391400" y="3258884"/>
            <a:ext cx="1143000" cy="2463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648200"/>
            <a:ext cx="2514600" cy="18287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300" y="4953000"/>
            <a:ext cx="1206500" cy="35885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22742" y="499278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+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1030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21358" y="5772825"/>
            <a:ext cx="1046242" cy="423574"/>
          </a:xfrm>
          <a:prstGeom prst="rect">
            <a:avLst/>
          </a:prstGeom>
          <a:noFill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4648200"/>
            <a:ext cx="281964" cy="178435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 flipV="1">
            <a:off x="381000" y="2590800"/>
            <a:ext cx="1685436" cy="18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609600" y="1584355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2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228600"/>
            <a:ext cx="18791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Activity diagram 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7391400" cy="55549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2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ONY-VAIO\Desktop\Prgrm screen\schedule list 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62200"/>
            <a:ext cx="9144000" cy="4448175"/>
          </a:xfrm>
          <a:prstGeom prst="rect">
            <a:avLst/>
          </a:prstGeom>
          <a:noFill/>
        </p:spPr>
      </p:pic>
      <p:pic>
        <p:nvPicPr>
          <p:cNvPr id="2052" name="Picture 4" descr="C:\Program Files (x86)\Microsoft Office\MEDIA\OFFICE12\Bullets\j0115834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371600"/>
            <a:ext cx="142875" cy="142875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209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768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72200" y="32766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7600" y="3276600"/>
            <a:ext cx="1066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5800" y="2667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0672"/>
            <a:ext cx="1028700" cy="4751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86500" y="4229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86500" y="48006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67000" y="4229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24600" y="5372100"/>
            <a:ext cx="2286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0"/>
            <a:ext cx="629608" cy="457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9816" y="4191000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64089" y="4756091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59816" y="5321182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65513" y="5886273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2" y="5192248"/>
            <a:ext cx="793438" cy="4465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2" y="5791200"/>
            <a:ext cx="766376" cy="38922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7010400" y="2672340"/>
            <a:ext cx="685800" cy="147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848600" y="2699226"/>
            <a:ext cx="747757" cy="111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000604" y="6413265"/>
            <a:ext cx="675796" cy="26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Watch Live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7" y="6324600"/>
            <a:ext cx="798423" cy="4290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3F62-91C4-4F79-842D-A6367317FA1F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8" y="0"/>
            <a:ext cx="10210798" cy="233050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7399" y="1676400"/>
            <a:ext cx="2800350" cy="771525"/>
          </a:xfrm>
          <a:prstGeom prst="rect">
            <a:avLst/>
          </a:prstGeom>
        </p:spPr>
      </p:pic>
      <p:sp>
        <p:nvSpPr>
          <p:cNvPr id="34" name="Down Arrow 33"/>
          <p:cNvSpPr/>
          <p:nvPr/>
        </p:nvSpPr>
        <p:spPr>
          <a:xfrm>
            <a:off x="3076148" y="1600200"/>
            <a:ext cx="304800" cy="1770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6" descr="C:\Users\SONY-VAIO\Desktop\51-Free-Cursor-Hand-Clipart-Illustration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648200" y="2143125"/>
            <a:ext cx="685800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298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746</TotalTime>
  <Words>1450</Words>
  <Application>Microsoft Office PowerPoint</Application>
  <PresentationFormat>On-screen Show (4:3)</PresentationFormat>
  <Paragraphs>685</Paragraphs>
  <Slides>127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2" baseType="lpstr">
      <vt:lpstr>Arial</vt:lpstr>
      <vt:lpstr>Arial Black</vt:lpstr>
      <vt:lpstr>Calibri</vt:lpstr>
      <vt:lpstr>Wingdings</vt:lpstr>
      <vt:lpstr>Office Theme</vt:lpstr>
      <vt:lpstr>PowerPoint Presentation</vt:lpstr>
      <vt:lpstr>Existing Products </vt:lpstr>
      <vt:lpstr>Image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</vt:lpstr>
      <vt:lpstr>Features</vt:lpstr>
      <vt:lpstr>1. Menu: Home  Submenu:    Program list up to 30 days   Program description   News and features   Cinema   Gallery   Popular programs   Search option   Signin and Sign up option   Contact   Comment Box     </vt:lpstr>
      <vt:lpstr>2. Menu: ALL  Submenu:   Drama   Telefilm   Talk Show   Reality Show   Comedy   Health &amp; Lifestyle   Sports   Travel    Food &amp; Cooking   Educational   Business   Kids   Religious   Agricultural Programs   Music Show   Awards   News</vt:lpstr>
      <vt:lpstr>PowerPoint Presentation</vt:lpstr>
      <vt:lpstr>PowerPoint Presentation</vt:lpstr>
      <vt:lpstr>PowerPoint Presentation</vt:lpstr>
      <vt:lpstr>PowerPoint Presentation</vt:lpstr>
      <vt:lpstr>Stake holder / Actors</vt:lpstr>
      <vt:lpstr>Task of Admin</vt:lpstr>
      <vt:lpstr>Task of Cinema Operator</vt:lpstr>
      <vt:lpstr>Task of TV correspondent</vt:lpstr>
      <vt:lpstr>Task of user </vt:lpstr>
      <vt:lpstr>Process Flow Diagram of Admin</vt:lpstr>
      <vt:lpstr>Process Flow Diagram of Admin</vt:lpstr>
      <vt:lpstr>Process Flow Diagram of Admin</vt:lpstr>
      <vt:lpstr>Process Flow Diagram of Admin</vt:lpstr>
      <vt:lpstr>Process Flow Diagram of Admin</vt:lpstr>
      <vt:lpstr>Process Flow Diagram of Register User</vt:lpstr>
      <vt:lpstr>Process Flow Diagram of Register User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1: Manage Watchlist</vt:lpstr>
      <vt:lpstr>Use Case 1: Manage Watchlist</vt:lpstr>
      <vt:lpstr> Main success scenario of Manage Watchlist: </vt:lpstr>
      <vt:lpstr> Main success scenario of Cinema Service : </vt:lpstr>
      <vt:lpstr>PowerPoint Presentation</vt:lpstr>
      <vt:lpstr>PowerPoint Presentation</vt:lpstr>
      <vt:lpstr>PowerPoint Presentation</vt:lpstr>
      <vt:lpstr>A CRC card for Class Watchlist</vt:lpstr>
      <vt:lpstr>A CRC card for Class User</vt:lpstr>
      <vt:lpstr>A CRC card for Class Admin</vt:lpstr>
      <vt:lpstr>A CRC card for Class TvCorrespondent</vt:lpstr>
      <vt:lpstr>A CRC card for Class CinemaCorrespondent</vt:lpstr>
      <vt:lpstr>A CRC card for Class Cinema Service</vt:lpstr>
      <vt:lpstr>PowerPoint Presentation</vt:lpstr>
      <vt:lpstr>PowerPoint Presentation</vt:lpstr>
      <vt:lpstr>State Diagram of Commenting on a program </vt:lpstr>
      <vt:lpstr>PowerPoint Presentation</vt:lpstr>
      <vt:lpstr>Entity Relationship Diagram (ERD)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Binodon BD</dc:title>
  <dc:creator>student</dc:creator>
  <cp:lastModifiedBy>user_pc</cp:lastModifiedBy>
  <cp:revision>154</cp:revision>
  <dcterms:created xsi:type="dcterms:W3CDTF">2015-10-14T11:09:23Z</dcterms:created>
  <dcterms:modified xsi:type="dcterms:W3CDTF">2017-03-02T14:48:50Z</dcterms:modified>
</cp:coreProperties>
</file>